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11" r:id="rId2"/>
    <p:sldMasterId id="2147483726" r:id="rId3"/>
    <p:sldMasterId id="2147483684" r:id="rId4"/>
    <p:sldMasterId id="2147483699" r:id="rId5"/>
    <p:sldMasterId id="2147483696" r:id="rId6"/>
    <p:sldMasterId id="2147483701" r:id="rId7"/>
  </p:sldMasterIdLst>
  <p:notesMasterIdLst>
    <p:notesMasterId r:id="rId38"/>
  </p:notesMasterIdLst>
  <p:sldIdLst>
    <p:sldId id="1164" r:id="rId8"/>
    <p:sldId id="1206" r:id="rId9"/>
    <p:sldId id="1166" r:id="rId10"/>
    <p:sldId id="1167" r:id="rId11"/>
    <p:sldId id="1168" r:id="rId12"/>
    <p:sldId id="1171" r:id="rId13"/>
    <p:sldId id="1207" r:id="rId14"/>
    <p:sldId id="1208" r:id="rId15"/>
    <p:sldId id="1209" r:id="rId16"/>
    <p:sldId id="1210" r:id="rId17"/>
    <p:sldId id="1211" r:id="rId18"/>
    <p:sldId id="1212" r:id="rId19"/>
    <p:sldId id="1215" r:id="rId20"/>
    <p:sldId id="1214" r:id="rId21"/>
    <p:sldId id="1216" r:id="rId22"/>
    <p:sldId id="1217" r:id="rId23"/>
    <p:sldId id="1218" r:id="rId24"/>
    <p:sldId id="1219" r:id="rId25"/>
    <p:sldId id="1220" r:id="rId26"/>
    <p:sldId id="1222" r:id="rId27"/>
    <p:sldId id="1223" r:id="rId28"/>
    <p:sldId id="1221" r:id="rId29"/>
    <p:sldId id="1224" r:id="rId30"/>
    <p:sldId id="1225" r:id="rId31"/>
    <p:sldId id="1226" r:id="rId32"/>
    <p:sldId id="1227" r:id="rId33"/>
    <p:sldId id="1228" r:id="rId34"/>
    <p:sldId id="1229" r:id="rId35"/>
    <p:sldId id="1230" r:id="rId36"/>
    <p:sldId id="1231" r:id="rId37"/>
  </p:sldIdLst>
  <p:sldSz cx="9144000" cy="6858000" type="screen4x3"/>
  <p:notesSz cx="6858000" cy="9144000"/>
  <p:defaultTex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000099"/>
    <a:srgbClr val="CC0099"/>
    <a:srgbClr val="CC3399"/>
    <a:srgbClr val="9900CC"/>
    <a:srgbClr val="CC00FF"/>
    <a:srgbClr val="CC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30" autoAdjust="0"/>
    <p:restoredTop sz="94797" autoAdjust="0"/>
  </p:normalViewPr>
  <p:slideViewPr>
    <p:cSldViewPr>
      <p:cViewPr>
        <p:scale>
          <a:sx n="66" d="100"/>
          <a:sy n="66" d="100"/>
        </p:scale>
        <p:origin x="-360" y="-870"/>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50" d="100"/>
        <a:sy n="50" d="100"/>
      </p:scale>
      <p:origin x="0" y="190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E4095B-7A7C-4159-A482-D5FFFE317B21}" type="datetimeFigureOut">
              <a:rPr lang="en-US" smtClean="0"/>
              <a:pPr/>
              <a:t>9/9/2012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52269D-87DB-4827-B8BC-CDB08F4FEF1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AutoShape 2"/>
          <p:cNvSpPr>
            <a:spLocks noChangeArrowheads="1"/>
          </p:cNvSpPr>
          <p:nvPr userDrawn="1"/>
        </p:nvSpPr>
        <p:spPr bwMode="auto">
          <a:xfrm>
            <a:off x="683568" y="1988840"/>
            <a:ext cx="7776864" cy="3240360"/>
          </a:xfrm>
          <a:prstGeom prst="roundRect">
            <a:avLst>
              <a:gd name="adj" fmla="val 16667"/>
            </a:avLst>
          </a:prstGeom>
          <a:solidFill>
            <a:schemeClr val="bg1">
              <a:alpha val="50980"/>
            </a:schemeClr>
          </a:solidFill>
          <a:ln w="6350">
            <a:solidFill>
              <a:schemeClr val="bg2"/>
            </a:solidFill>
            <a:round/>
            <a:headEnd/>
            <a:tailEnd/>
          </a:ln>
        </p:spPr>
        <p:txBody>
          <a:bodyPr wrap="none" anchor="ctr"/>
          <a:lstStyle/>
          <a:p>
            <a:pPr algn="ctr">
              <a:lnSpc>
                <a:spcPct val="120000"/>
              </a:lnSpc>
            </a:pPr>
            <a:endParaRPr lang="en-US" altLang="ko-KR" sz="8800" dirty="0" smtClean="0">
              <a:solidFill>
                <a:schemeClr val="accent2"/>
              </a:solidFill>
              <a:latin typeface="08서울남산체 EB" pitchFamily="18" charset="-127"/>
              <a:ea typeface="08서울남산체 EB" pitchFamily="18" charset="-127"/>
            </a:endParaRPr>
          </a:p>
        </p:txBody>
      </p:sp>
      <p:sp>
        <p:nvSpPr>
          <p:cNvPr id="2" name="Title 1"/>
          <p:cNvSpPr>
            <a:spLocks noGrp="1"/>
          </p:cNvSpPr>
          <p:nvPr>
            <p:ph type="ctrTitle" hasCustomPrompt="1"/>
          </p:nvPr>
        </p:nvSpPr>
        <p:spPr>
          <a:xfrm>
            <a:off x="683568" y="620689"/>
            <a:ext cx="7772400" cy="1296144"/>
          </a:xfrm>
        </p:spPr>
        <p:txBody>
          <a:bodyPr>
            <a:normAutofit/>
          </a:bodyPr>
          <a:lstStyle>
            <a:lvl1pPr>
              <a:defRPr sz="6000" b="1">
                <a:effectLst>
                  <a:outerShdw blurRad="38100" dist="38100" dir="2700000" algn="tl">
                    <a:srgbClr val="000000">
                      <a:alpha val="43137"/>
                    </a:srgbClr>
                  </a:outerShdw>
                </a:effectLst>
                <a:latin typeface="서울한강체 EB" pitchFamily="18" charset="-127"/>
                <a:ea typeface="서울한강체 EB" pitchFamily="18" charset="-127"/>
              </a:defRPr>
            </a:lvl1pPr>
          </a:lstStyle>
          <a:p>
            <a:r>
              <a:rPr lang="ko-KR" altLang="en-US" dirty="0" smtClean="0"/>
              <a:t>오늘의 설교</a:t>
            </a:r>
          </a:p>
        </p:txBody>
      </p:sp>
      <p:sp>
        <p:nvSpPr>
          <p:cNvPr id="3" name="Subtitle 2"/>
          <p:cNvSpPr>
            <a:spLocks noGrp="1"/>
          </p:cNvSpPr>
          <p:nvPr>
            <p:ph type="subTitle" idx="1" hasCustomPrompt="1"/>
          </p:nvPr>
        </p:nvSpPr>
        <p:spPr>
          <a:xfrm>
            <a:off x="827584" y="2060848"/>
            <a:ext cx="7560840" cy="3096344"/>
          </a:xfrm>
          <a:noFill/>
          <a:ln w="0" cap="rnd">
            <a:noFill/>
            <a:round/>
          </a:ln>
        </p:spPr>
        <p:txBody>
          <a:bodyPr anchor="ctr" anchorCtr="0"/>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z="8800" dirty="0" smtClean="0">
                <a:solidFill>
                  <a:schemeClr val="accent2"/>
                </a:solidFill>
                <a:latin typeface="08서울남산체 EB" pitchFamily="18" charset="-127"/>
                <a:ea typeface="08서울남산체 EB" pitchFamily="18" charset="-127"/>
              </a:rPr>
              <a:t>모세의 율법</a:t>
            </a:r>
            <a:endParaRPr lang="en-US" dirty="0"/>
          </a:p>
        </p:txBody>
      </p:sp>
      <p:sp>
        <p:nvSpPr>
          <p:cNvPr id="4" name="Date Placeholder 3"/>
          <p:cNvSpPr>
            <a:spLocks noGrp="1"/>
          </p:cNvSpPr>
          <p:nvPr>
            <p:ph type="dt" sz="half" idx="10"/>
          </p:nvPr>
        </p:nvSpPr>
        <p:spPr/>
        <p:txBody>
          <a:bodyPr/>
          <a:lstStyle/>
          <a:p>
            <a:fld id="{6FAA9E5F-5D82-48F9-8466-5BC07B7AF1BA}" type="datetimeFigureOut">
              <a:rPr lang="en-US" smtClean="0"/>
              <a:pPr/>
              <a:t>9/9/2012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4A933-964F-4FFC-8FC5-6D9255C35EA0}" type="slidenum">
              <a:rPr lang="en-US" smtClean="0"/>
              <a:pPr/>
              <a:t>‹#›</a:t>
            </a:fld>
            <a:endParaRPr lang="en-US"/>
          </a:p>
        </p:txBody>
      </p:sp>
      <p:pic>
        <p:nvPicPr>
          <p:cNvPr id="9" name="Picture 2" descr="C:\Documents and Settings\Sanctuary Powerpoint\Desktop\Stuff\Translations Available.png"/>
          <p:cNvPicPr>
            <a:picLocks noChangeAspect="1" noChangeArrowheads="1"/>
          </p:cNvPicPr>
          <p:nvPr userDrawn="1"/>
        </p:nvPicPr>
        <p:blipFill>
          <a:blip r:embed="rId2" cstate="print"/>
          <a:srcRect/>
          <a:stretch>
            <a:fillRect/>
          </a:stretch>
        </p:blipFill>
        <p:spPr bwMode="auto">
          <a:xfrm>
            <a:off x="4932040" y="4581128"/>
            <a:ext cx="3179482" cy="11660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AA9E5F-5D82-48F9-8466-5BC07B7AF1BA}" type="datetimeFigureOut">
              <a:rPr lang="en-US" smtClean="0"/>
              <a:pPr/>
              <a:t>9/9/2012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4A933-964F-4FFC-8FC5-6D9255C35E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AA9E5F-5D82-48F9-8466-5BC07B7AF1BA}" type="datetimeFigureOut">
              <a:rPr lang="en-US" smtClean="0"/>
              <a:pPr/>
              <a:t>9/9/2012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4A933-964F-4FFC-8FC5-6D9255C35EA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AutoShape 3"/>
          <p:cNvSpPr>
            <a:spLocks noChangeAspect="1" noChangeArrowheads="1"/>
          </p:cNvSpPr>
          <p:nvPr userDrawn="1"/>
        </p:nvSpPr>
        <p:spPr bwMode="auto">
          <a:xfrm>
            <a:off x="2483768" y="1268760"/>
            <a:ext cx="4248150" cy="920750"/>
          </a:xfrm>
          <a:prstGeom prst="roundRect">
            <a:avLst>
              <a:gd name="adj" fmla="val 16667"/>
            </a:avLst>
          </a:prstGeom>
          <a:solidFill>
            <a:srgbClr val="FFFFFF">
              <a:alpha val="65881"/>
            </a:srgbClr>
          </a:solidFill>
          <a:ln w="9525" algn="ctr">
            <a:solidFill>
              <a:srgbClr val="969696"/>
            </a:solidFill>
            <a:round/>
            <a:headEnd/>
            <a:tailEnd/>
          </a:ln>
        </p:spPr>
        <p:txBody>
          <a:bodyPr anchor="ctr" anchorCtr="1">
            <a:spAutoFit/>
          </a:bodyPr>
          <a:lstStyle/>
          <a:p>
            <a:pPr algn="ctr">
              <a:lnSpc>
                <a:spcPct val="90000"/>
              </a:lnSpc>
            </a:pPr>
            <a:endParaRPr lang="ko-KR" altLang="ko-KR" sz="5400" b="1">
              <a:solidFill>
                <a:srgbClr val="CC00CC"/>
              </a:solidFill>
              <a:latin typeface="궁서체" pitchFamily="17" charset="-127"/>
              <a:ea typeface="궁서체" pitchFamily="17" charset="-127"/>
            </a:endParaRPr>
          </a:p>
        </p:txBody>
      </p:sp>
      <p:sp>
        <p:nvSpPr>
          <p:cNvPr id="2" name="Title 1"/>
          <p:cNvSpPr>
            <a:spLocks noGrp="1"/>
          </p:cNvSpPr>
          <p:nvPr>
            <p:ph type="ctrTitle" hasCustomPrompt="1"/>
          </p:nvPr>
        </p:nvSpPr>
        <p:spPr>
          <a:xfrm>
            <a:off x="2483768" y="1268760"/>
            <a:ext cx="4248472" cy="936104"/>
          </a:xfrm>
        </p:spPr>
        <p:txBody>
          <a:bodyPr/>
          <a:lstStyle>
            <a:lvl1pPr>
              <a:defRPr b="1">
                <a:effectLst>
                  <a:outerShdw blurRad="38100" dist="38100" dir="2700000" algn="tl">
                    <a:srgbClr val="000000">
                      <a:alpha val="43137"/>
                    </a:srgbClr>
                  </a:outerShdw>
                </a:effectLst>
                <a:latin typeface="서울한강체 EB" pitchFamily="18" charset="-127"/>
                <a:ea typeface="서울한강체 EB" pitchFamily="18" charset="-127"/>
              </a:defRPr>
            </a:lvl1pPr>
          </a:lstStyle>
          <a:p>
            <a:r>
              <a:rPr lang="ko-KR" altLang="en-US" dirty="0" smtClean="0"/>
              <a:t>성경말씀</a:t>
            </a:r>
          </a:p>
        </p:txBody>
      </p:sp>
      <p:sp>
        <p:nvSpPr>
          <p:cNvPr id="3" name="Subtitle 2"/>
          <p:cNvSpPr>
            <a:spLocks noGrp="1"/>
          </p:cNvSpPr>
          <p:nvPr>
            <p:ph type="subTitle" idx="1" hasCustomPrompt="1"/>
          </p:nvPr>
        </p:nvSpPr>
        <p:spPr>
          <a:xfrm>
            <a:off x="1979712" y="3068960"/>
            <a:ext cx="5112568" cy="2569840"/>
          </a:xfrm>
          <a:solidFill>
            <a:schemeClr val="bg1">
              <a:alpha val="66000"/>
            </a:schemeClr>
          </a:solidFill>
        </p:spPr>
        <p:txBody>
          <a:bodyPr/>
          <a:lstStyle>
            <a:lvl1pPr marL="0" indent="0" algn="ctr">
              <a:lnSpc>
                <a:spcPct val="120000"/>
              </a:lnSpc>
              <a:spcBef>
                <a:spcPct val="20000"/>
              </a:spcBef>
              <a:buNone/>
              <a:defRPr sz="32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lnSpc>
                <a:spcPct val="120000"/>
              </a:lnSpc>
              <a:spcBef>
                <a:spcPct val="20000"/>
              </a:spcBef>
            </a:pPr>
            <a:r>
              <a:rPr lang="ko-KR" altLang="en-US" sz="4800" dirty="0" smtClean="0">
                <a:solidFill>
                  <a:srgbClr val="000066"/>
                </a:solidFill>
                <a:latin typeface="08서울남산체 EB" pitchFamily="18" charset="-127"/>
                <a:ea typeface="08서울남산체 EB" pitchFamily="18" charset="-127"/>
              </a:rPr>
              <a:t>로마서 </a:t>
            </a:r>
            <a:endParaRPr lang="en-US" altLang="ko-KR" sz="4800" dirty="0" smtClean="0">
              <a:solidFill>
                <a:srgbClr val="000066"/>
              </a:solidFill>
              <a:latin typeface="08서울남산체 EB" pitchFamily="18" charset="-127"/>
              <a:ea typeface="08서울남산체 EB" pitchFamily="18" charset="-127"/>
            </a:endParaRPr>
          </a:p>
          <a:p>
            <a:pPr algn="ctr">
              <a:lnSpc>
                <a:spcPct val="120000"/>
              </a:lnSpc>
              <a:spcBef>
                <a:spcPct val="20000"/>
              </a:spcBef>
            </a:pPr>
            <a:r>
              <a:rPr lang="en-US" altLang="ko-KR" sz="4800" dirty="0" smtClean="0">
                <a:solidFill>
                  <a:srgbClr val="000066"/>
                </a:solidFill>
                <a:latin typeface="08서울남산체 EB" pitchFamily="18" charset="-127"/>
                <a:ea typeface="08서울남산체 EB" pitchFamily="18" charset="-127"/>
              </a:rPr>
              <a:t>3</a:t>
            </a:r>
            <a:r>
              <a:rPr lang="ko-KR" altLang="en-US" sz="4800" dirty="0" smtClean="0">
                <a:solidFill>
                  <a:srgbClr val="000066"/>
                </a:solidFill>
                <a:latin typeface="08서울남산체 EB" pitchFamily="18" charset="-127"/>
                <a:ea typeface="08서울남산체 EB" pitchFamily="18" charset="-127"/>
              </a:rPr>
              <a:t>장 </a:t>
            </a:r>
            <a:r>
              <a:rPr lang="en-US" altLang="ko-KR" sz="4800" dirty="0" smtClean="0">
                <a:solidFill>
                  <a:srgbClr val="000066"/>
                </a:solidFill>
                <a:latin typeface="08서울남산체 EB" pitchFamily="18" charset="-127"/>
                <a:ea typeface="08서울남산체 EB" pitchFamily="18" charset="-127"/>
              </a:rPr>
              <a:t>20</a:t>
            </a:r>
            <a:r>
              <a:rPr lang="ko-KR" altLang="en-US" sz="4800" dirty="0" smtClean="0">
                <a:solidFill>
                  <a:srgbClr val="000066"/>
                </a:solidFill>
                <a:latin typeface="08서울남산체 EB" pitchFamily="18" charset="-127"/>
                <a:ea typeface="08서울남산체 EB" pitchFamily="18" charset="-127"/>
              </a:rPr>
              <a:t>절</a:t>
            </a:r>
            <a:endParaRPr lang="en-US" altLang="ko-KR" sz="4800" dirty="0" smtClean="0">
              <a:solidFill>
                <a:srgbClr val="000066"/>
              </a:solidFill>
              <a:latin typeface="08서울남산체 EB" pitchFamily="18" charset="-127"/>
              <a:ea typeface="08서울남산체 EB" pitchFamily="18" charset="-127"/>
            </a:endParaRPr>
          </a:p>
        </p:txBody>
      </p:sp>
      <p:sp>
        <p:nvSpPr>
          <p:cNvPr id="4" name="Date Placeholder 3"/>
          <p:cNvSpPr>
            <a:spLocks noGrp="1"/>
          </p:cNvSpPr>
          <p:nvPr>
            <p:ph type="dt" sz="half" idx="10"/>
          </p:nvPr>
        </p:nvSpPr>
        <p:spPr/>
        <p:txBody>
          <a:bodyPr/>
          <a:lstStyle/>
          <a:p>
            <a:fld id="{A0270867-292F-4A40-8415-26F5F79C925D}" type="datetimeFigureOut">
              <a:rPr lang="en-US" smtClean="0"/>
              <a:pPr/>
              <a:t>9/9/2012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183BE-C105-4BB2-8A34-15805A4E5DA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t="-48000" b="-48000"/>
          </a:stretch>
        </a:blipFill>
        <a:effectLst/>
      </p:bgPr>
    </p:bg>
    <p:spTree>
      <p:nvGrpSpPr>
        <p:cNvPr id="1" name=""/>
        <p:cNvGrpSpPr/>
        <p:nvPr/>
      </p:nvGrpSpPr>
      <p:grpSpPr>
        <a:xfrm>
          <a:off x="0" y="0"/>
          <a:ext cx="0" cy="0"/>
          <a:chOff x="0" y="0"/>
          <a:chExt cx="0" cy="0"/>
        </a:xfrm>
      </p:grpSpPr>
      <p:sp>
        <p:nvSpPr>
          <p:cNvPr id="7" name="AutoShape 3"/>
          <p:cNvSpPr>
            <a:spLocks noChangeAspect="1" noChangeArrowheads="1"/>
          </p:cNvSpPr>
          <p:nvPr userDrawn="1"/>
        </p:nvSpPr>
        <p:spPr bwMode="auto">
          <a:xfrm>
            <a:off x="2411760" y="764704"/>
            <a:ext cx="4248150" cy="920750"/>
          </a:xfrm>
          <a:prstGeom prst="roundRect">
            <a:avLst>
              <a:gd name="adj" fmla="val 16667"/>
            </a:avLst>
          </a:prstGeom>
          <a:solidFill>
            <a:srgbClr val="FFFFFF">
              <a:alpha val="65881"/>
            </a:srgbClr>
          </a:solidFill>
          <a:ln w="9525" algn="ctr">
            <a:solidFill>
              <a:srgbClr val="969696"/>
            </a:solidFill>
            <a:round/>
            <a:headEnd/>
            <a:tailEnd/>
          </a:ln>
        </p:spPr>
        <p:txBody>
          <a:bodyPr anchor="ctr" anchorCtr="1">
            <a:spAutoFit/>
          </a:bodyPr>
          <a:lstStyle/>
          <a:p>
            <a:pPr algn="ctr">
              <a:lnSpc>
                <a:spcPct val="90000"/>
              </a:lnSpc>
            </a:pPr>
            <a:endParaRPr lang="ko-KR" altLang="ko-KR" sz="5400" b="1">
              <a:solidFill>
                <a:srgbClr val="CC00CC"/>
              </a:solidFill>
              <a:latin typeface="궁서체" pitchFamily="17" charset="-127"/>
              <a:ea typeface="궁서체" pitchFamily="17" charset="-127"/>
            </a:endParaRPr>
          </a:p>
        </p:txBody>
      </p:sp>
      <p:sp>
        <p:nvSpPr>
          <p:cNvPr id="2" name="Title 1"/>
          <p:cNvSpPr>
            <a:spLocks noGrp="1"/>
          </p:cNvSpPr>
          <p:nvPr>
            <p:ph type="ctrTitle" hasCustomPrompt="1"/>
          </p:nvPr>
        </p:nvSpPr>
        <p:spPr>
          <a:xfrm>
            <a:off x="2411760" y="764704"/>
            <a:ext cx="4248472" cy="936104"/>
          </a:xfrm>
        </p:spPr>
        <p:txBody>
          <a:bodyPr/>
          <a:lstStyle>
            <a:lvl1pPr>
              <a:defRPr b="1">
                <a:effectLst>
                  <a:outerShdw blurRad="38100" dist="38100" dir="2700000" algn="tl">
                    <a:srgbClr val="000000">
                      <a:alpha val="43137"/>
                    </a:srgbClr>
                  </a:outerShdw>
                </a:effectLst>
                <a:latin typeface="서울한강체 EB" pitchFamily="18" charset="-127"/>
                <a:ea typeface="서울한강체 EB" pitchFamily="18" charset="-127"/>
              </a:defRPr>
            </a:lvl1pPr>
          </a:lstStyle>
          <a:p>
            <a:r>
              <a:rPr lang="ko-KR" altLang="en-US" dirty="0" smtClean="0"/>
              <a:t>봉헌 기도</a:t>
            </a:r>
          </a:p>
        </p:txBody>
      </p:sp>
      <p:sp>
        <p:nvSpPr>
          <p:cNvPr id="3" name="Subtitle 2"/>
          <p:cNvSpPr>
            <a:spLocks noGrp="1"/>
          </p:cNvSpPr>
          <p:nvPr>
            <p:ph type="subTitle" idx="1" hasCustomPrompt="1"/>
          </p:nvPr>
        </p:nvSpPr>
        <p:spPr>
          <a:xfrm>
            <a:off x="1979712" y="4365104"/>
            <a:ext cx="5112568" cy="1008112"/>
          </a:xfrm>
          <a:noFill/>
        </p:spPr>
        <p:txBody>
          <a:bodyPr>
            <a:normAutofit/>
          </a:bodyPr>
          <a:lstStyle>
            <a:lvl1pPr marL="0" indent="0" algn="ctr">
              <a:lnSpc>
                <a:spcPct val="120000"/>
              </a:lnSpc>
              <a:spcBef>
                <a:spcPct val="20000"/>
              </a:spcBef>
              <a:buNone/>
              <a:defRPr sz="4000" b="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lnSpc>
                <a:spcPct val="120000"/>
              </a:lnSpc>
              <a:spcBef>
                <a:spcPct val="20000"/>
              </a:spcBef>
            </a:pPr>
            <a:r>
              <a:rPr lang="ko-KR" altLang="en-US" sz="4800" dirty="0" smtClean="0">
                <a:solidFill>
                  <a:srgbClr val="000066"/>
                </a:solidFill>
                <a:latin typeface="08서울남산체 EB" pitchFamily="18" charset="-127"/>
                <a:ea typeface="08서울남산체 EB" pitchFamily="18" charset="-127"/>
              </a:rPr>
              <a:t>맡은이</a:t>
            </a:r>
            <a:endParaRPr lang="en-US" altLang="ko-KR" sz="4800" dirty="0" smtClean="0">
              <a:solidFill>
                <a:srgbClr val="000066"/>
              </a:solidFill>
              <a:latin typeface="08서울남산체 EB" pitchFamily="18" charset="-127"/>
              <a:ea typeface="08서울남산체 EB" pitchFamily="18" charset="-127"/>
            </a:endParaRPr>
          </a:p>
        </p:txBody>
      </p:sp>
      <p:sp>
        <p:nvSpPr>
          <p:cNvPr id="4" name="Date Placeholder 3"/>
          <p:cNvSpPr>
            <a:spLocks noGrp="1"/>
          </p:cNvSpPr>
          <p:nvPr>
            <p:ph type="dt" sz="half" idx="10"/>
          </p:nvPr>
        </p:nvSpPr>
        <p:spPr/>
        <p:txBody>
          <a:bodyPr/>
          <a:lstStyle/>
          <a:p>
            <a:fld id="{A0270867-292F-4A40-8415-26F5F79C925D}" type="datetimeFigureOut">
              <a:rPr lang="en-US" smtClean="0"/>
              <a:pPr/>
              <a:t>9/9/2012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183BE-C105-4BB2-8A34-15805A4E5DA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980728"/>
            <a:ext cx="7772400" cy="1470025"/>
          </a:xfrm>
        </p:spPr>
        <p:txBody>
          <a:bodyPr>
            <a:normAutofit/>
          </a:bodyPr>
          <a:lstStyle>
            <a:lvl1pPr>
              <a:defRPr sz="8800">
                <a:effectLst>
                  <a:outerShdw blurRad="38100" dist="38100" dir="2700000" algn="tl">
                    <a:srgbClr val="000000">
                      <a:alpha val="43137"/>
                    </a:srgbClr>
                  </a:outerShdw>
                </a:effectLst>
                <a:latin typeface="서울한강체 EB" pitchFamily="18" charset="-127"/>
                <a:ea typeface="서울한강체 EB" pitchFamily="18" charset="-127"/>
              </a:defRPr>
            </a:lvl1pPr>
          </a:lstStyle>
          <a:p>
            <a:r>
              <a:rPr lang="ko-KR" altLang="en-US" dirty="0" smtClean="0"/>
              <a:t>주일예배</a:t>
            </a:r>
            <a:endParaRPr lang="en-US" dirty="0"/>
          </a:p>
        </p:txBody>
      </p:sp>
      <p:sp>
        <p:nvSpPr>
          <p:cNvPr id="3" name="Subtitle 2"/>
          <p:cNvSpPr>
            <a:spLocks noGrp="1"/>
          </p:cNvSpPr>
          <p:nvPr>
            <p:ph type="subTitle" idx="1" hasCustomPrompt="1"/>
          </p:nvPr>
        </p:nvSpPr>
        <p:spPr>
          <a:xfrm>
            <a:off x="1371600" y="3404592"/>
            <a:ext cx="6400800" cy="1752600"/>
          </a:xfrm>
        </p:spPr>
        <p:txBody>
          <a:bodyPr/>
          <a:lstStyle>
            <a:lvl1pPr marL="0" indent="0" algn="ctr">
              <a:buNone/>
              <a:defRPr>
                <a:solidFill>
                  <a:schemeClr val="tx1"/>
                </a:solidFill>
                <a:latin typeface="서울한강체 EB" pitchFamily="18" charset="-127"/>
                <a:ea typeface="서울한강체 EB" pitchFamily="18" charset="-12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9</a:t>
            </a:r>
            <a:r>
              <a:rPr lang="ko-KR" altLang="en-US" dirty="0" smtClean="0"/>
              <a:t>월 </a:t>
            </a:r>
            <a:r>
              <a:rPr lang="en-US" altLang="ko-KR" dirty="0" smtClean="0"/>
              <a:t>2</a:t>
            </a:r>
            <a:r>
              <a:rPr lang="ko-KR" altLang="en-US" dirty="0" smtClean="0"/>
              <a:t>일 </a:t>
            </a:r>
            <a:r>
              <a:rPr lang="en-US" altLang="ko-KR" dirty="0" smtClean="0"/>
              <a:t>2012</a:t>
            </a:r>
            <a:r>
              <a:rPr lang="ko-KR" altLang="en-US" dirty="0" smtClean="0"/>
              <a:t>년</a:t>
            </a:r>
            <a:endParaRPr lang="en-US" dirty="0"/>
          </a:p>
        </p:txBody>
      </p:sp>
      <p:sp>
        <p:nvSpPr>
          <p:cNvPr id="4" name="Date Placeholder 3"/>
          <p:cNvSpPr>
            <a:spLocks noGrp="1"/>
          </p:cNvSpPr>
          <p:nvPr>
            <p:ph type="dt" sz="half" idx="10"/>
          </p:nvPr>
        </p:nvSpPr>
        <p:spPr/>
        <p:txBody>
          <a:bodyPr/>
          <a:lstStyle/>
          <a:p>
            <a:fld id="{F9079BE6-A09B-4F1E-AC93-141688594FF7}" type="datetimeFigureOut">
              <a:rPr lang="en-US" smtClean="0"/>
              <a:pPr/>
              <a:t>9/9/2012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DD609-32EF-4DD0-B708-75A89A3D1B52}"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980728"/>
            <a:ext cx="7772400" cy="1470025"/>
          </a:xfrm>
        </p:spPr>
        <p:txBody>
          <a:bodyPr>
            <a:normAutofit/>
          </a:bodyPr>
          <a:lstStyle>
            <a:lvl1pPr>
              <a:defRPr sz="7200">
                <a:effectLst>
                  <a:outerShdw blurRad="38100" dist="38100" dir="2700000" algn="tl">
                    <a:srgbClr val="000000">
                      <a:alpha val="43137"/>
                    </a:srgbClr>
                  </a:outerShdw>
                </a:effectLst>
                <a:latin typeface="서울한강체 EB" pitchFamily="18" charset="-127"/>
                <a:ea typeface="서울한강체 EB" pitchFamily="18" charset="-127"/>
              </a:defRPr>
            </a:lvl1pPr>
          </a:lstStyle>
          <a:p>
            <a:r>
              <a:rPr lang="ko-KR" altLang="en-US" dirty="0" smtClean="0"/>
              <a:t>주일 예배</a:t>
            </a:r>
            <a:endParaRPr lang="en-US" dirty="0"/>
          </a:p>
        </p:txBody>
      </p:sp>
      <p:sp>
        <p:nvSpPr>
          <p:cNvPr id="3" name="Subtitle 2"/>
          <p:cNvSpPr>
            <a:spLocks noGrp="1"/>
          </p:cNvSpPr>
          <p:nvPr>
            <p:ph type="subTitle" idx="1"/>
          </p:nvPr>
        </p:nvSpPr>
        <p:spPr>
          <a:xfrm>
            <a:off x="1371600" y="3404592"/>
            <a:ext cx="6400800" cy="1752600"/>
          </a:xfrm>
        </p:spPr>
        <p:txBody>
          <a:bodyPr/>
          <a:lstStyle>
            <a:lvl1pPr marL="0" indent="0" algn="ctr">
              <a:buNone/>
              <a:defRPr>
                <a:solidFill>
                  <a:schemeClr val="tx1"/>
                </a:solidFill>
                <a:latin typeface="서울한강체 EB" pitchFamily="18" charset="-127"/>
                <a:ea typeface="서울한강체 EB" pitchFamily="18" charset="-12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4" name="Date Placeholder 3"/>
          <p:cNvSpPr>
            <a:spLocks noGrp="1"/>
          </p:cNvSpPr>
          <p:nvPr>
            <p:ph type="dt" sz="half" idx="10"/>
          </p:nvPr>
        </p:nvSpPr>
        <p:spPr/>
        <p:txBody>
          <a:bodyPr/>
          <a:lstStyle/>
          <a:p>
            <a:fld id="{F9079BE6-A09B-4F1E-AC93-141688594FF7}" type="datetimeFigureOut">
              <a:rPr lang="en-US" smtClean="0"/>
              <a:pPr/>
              <a:t>9/9/2012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DD609-32EF-4DD0-B708-75A89A3D1B52}"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51520" y="6858000"/>
            <a:ext cx="2133600" cy="365125"/>
          </a:xfrm>
          <a:prstGeom prst="rect">
            <a:avLst/>
          </a:prstGeom>
        </p:spPr>
        <p:txBody>
          <a:bodyPr/>
          <a:lstStyle/>
          <a:p>
            <a:fld id="{F9079BE6-A09B-4F1E-AC93-141688594FF7}" type="datetimeFigureOut">
              <a:rPr lang="en-US" smtClean="0"/>
              <a:pPr/>
              <a:t>9/9/2012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DD609-32EF-4DD0-B708-75A89A3D1B52}"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13B11-580B-4518-89E3-24FEF2745CE2}" type="datetimeFigureOut">
              <a:rPr lang="en-US" smtClean="0"/>
              <a:pPr/>
              <a:t>9/9/2012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9AA5D4-C805-4610-A8A1-4C94884D78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792088"/>
          </a:xfrm>
        </p:spPr>
        <p:txBody>
          <a:bodyPr>
            <a:noAutofit/>
          </a:bodyPr>
          <a:lstStyle>
            <a:lvl1pPr algn="l">
              <a:defRPr lang="en-US" altLang="en-US" sz="4000" b="1" kern="1200" dirty="0" smtClean="0">
                <a:solidFill>
                  <a:srgbClr val="002060"/>
                </a:solidFill>
                <a:latin typeface="08서울남산체 EB" pitchFamily="18" charset="-127"/>
                <a:ea typeface="08서울남산체 EB" pitchFamily="18" charset="-127"/>
                <a:cs typeface="+mn-cs"/>
              </a:defRPr>
            </a:lvl1pPr>
          </a:lstStyle>
          <a:p>
            <a:endParaRPr lang="en-US" dirty="0"/>
          </a:p>
        </p:txBody>
      </p:sp>
      <p:sp>
        <p:nvSpPr>
          <p:cNvPr id="3" name="Content Placeholder 2"/>
          <p:cNvSpPr>
            <a:spLocks noGrp="1"/>
          </p:cNvSpPr>
          <p:nvPr>
            <p:ph idx="1" hasCustomPrompt="1"/>
          </p:nvPr>
        </p:nvSpPr>
        <p:spPr>
          <a:xfrm>
            <a:off x="107504" y="980728"/>
            <a:ext cx="8928992" cy="5256584"/>
          </a:xfrm>
        </p:spPr>
        <p:txBody>
          <a:bodyPr>
            <a:noAutofit/>
          </a:bodyPr>
          <a:lstStyle>
            <a:lvl1pPr>
              <a:buNone/>
              <a:defRPr sz="4000" b="1">
                <a:solidFill>
                  <a:srgbClr val="333399"/>
                </a:solidFill>
                <a:latin typeface="08서울남산체 EB" pitchFamily="18" charset="-127"/>
                <a:ea typeface="08서울남산체 EB" pitchFamily="18" charset="-127"/>
              </a:defRPr>
            </a:lvl1pPr>
          </a:lstStyle>
          <a:p>
            <a:pPr lvl="0"/>
            <a:r>
              <a:rPr lang="ko-KR" altLang="en-US" dirty="0" smtClean="0"/>
              <a:t>창세기 </a:t>
            </a:r>
            <a:r>
              <a:rPr lang="en-US" altLang="ko-KR" dirty="0" smtClean="0"/>
              <a:t>1:1</a:t>
            </a:r>
            <a:br>
              <a:rPr lang="en-US" altLang="ko-KR" dirty="0" smtClean="0"/>
            </a:br>
            <a:r>
              <a:rPr lang="ko-KR" altLang="en-US" dirty="0" smtClean="0"/>
              <a:t>태초에 하나님이 천지를 창조하시니라 </a:t>
            </a:r>
            <a:endParaRPr lang="en-US" dirty="0"/>
          </a:p>
        </p:txBody>
      </p:sp>
      <p:sp>
        <p:nvSpPr>
          <p:cNvPr id="4" name="Date Placeholder 3"/>
          <p:cNvSpPr>
            <a:spLocks noGrp="1"/>
          </p:cNvSpPr>
          <p:nvPr>
            <p:ph type="dt" sz="half" idx="10"/>
          </p:nvPr>
        </p:nvSpPr>
        <p:spPr/>
        <p:txBody>
          <a:bodyPr/>
          <a:lstStyle/>
          <a:p>
            <a:fld id="{6FAA9E5F-5D82-48F9-8466-5BC07B7AF1BA}" type="datetimeFigureOut">
              <a:rPr lang="en-US" smtClean="0"/>
              <a:pPr/>
              <a:t>9/9/2012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4A933-964F-4FFC-8FC5-6D9255C35EA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AA9E5F-5D82-48F9-8466-5BC07B7AF1BA}" type="datetimeFigureOut">
              <a:rPr lang="en-US" smtClean="0"/>
              <a:pPr/>
              <a:t>9/9/2012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4A933-964F-4FFC-8FC5-6D9255C35EA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AA9E5F-5D82-48F9-8466-5BC07B7AF1BA}" type="datetimeFigureOut">
              <a:rPr lang="en-US" smtClean="0"/>
              <a:pPr/>
              <a:t>9/9/2012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4A933-964F-4FFC-8FC5-6D9255C35EA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AA9E5F-5D82-48F9-8466-5BC07B7AF1BA}" type="datetimeFigureOut">
              <a:rPr lang="en-US" smtClean="0"/>
              <a:pPr/>
              <a:t>9/9/2012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74A933-964F-4FFC-8FC5-6D9255C35E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AA9E5F-5D82-48F9-8466-5BC07B7AF1BA}" type="datetimeFigureOut">
              <a:rPr lang="en-US" smtClean="0"/>
              <a:pPr/>
              <a:t>9/9/2012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74A933-964F-4FFC-8FC5-6D9255C35E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AA9E5F-5D82-48F9-8466-5BC07B7AF1BA}" type="datetimeFigureOut">
              <a:rPr lang="en-US" smtClean="0"/>
              <a:pPr/>
              <a:t>9/9/2012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74A933-964F-4FFC-8FC5-6D9255C35E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AA9E5F-5D82-48F9-8466-5BC07B7AF1BA}" type="datetimeFigureOut">
              <a:rPr lang="en-US" smtClean="0"/>
              <a:pPr/>
              <a:t>9/9/2012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4A933-964F-4FFC-8FC5-6D9255C35E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AA9E5F-5D82-48F9-8466-5BC07B7AF1BA}" type="datetimeFigureOut">
              <a:rPr lang="en-US" smtClean="0"/>
              <a:pPr/>
              <a:t>9/9/2012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4A933-964F-4FFC-8FC5-6D9255C35EA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4.xml"/><Relationship Id="rId1" Type="http://schemas.openxmlformats.org/officeDocument/2006/relationships/slideLayout" Target="../slideLayouts/slideLayout14.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5.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7.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40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A9E5F-5D82-48F9-8466-5BC07B7AF1BA}" type="datetimeFigureOut">
              <a:rPr lang="en-US" smtClean="0"/>
              <a:pPr/>
              <a:t>9/9/2012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4A933-964F-4FFC-8FC5-6D9255C35EA0}" type="slidenum">
              <a:rPr lang="en-US" smtClean="0"/>
              <a:pPr/>
              <a:t>‹#›</a:t>
            </a:fld>
            <a:endParaRPr lang="en-US"/>
          </a:p>
        </p:txBody>
      </p:sp>
      <p:pic>
        <p:nvPicPr>
          <p:cNvPr id="8" name="Picture 2" descr="\\Sanctuaryppt\desktop\Stuff\LJLPC Logo (Cropped).png"/>
          <p:cNvPicPr>
            <a:picLocks noChangeAspect="1" noChangeArrowheads="1"/>
          </p:cNvPicPr>
          <p:nvPr userDrawn="1"/>
        </p:nvPicPr>
        <p:blipFill>
          <a:blip r:embed="rId14" cstate="print"/>
          <a:srcRect/>
          <a:stretch>
            <a:fillRect/>
          </a:stretch>
        </p:blipFill>
        <p:spPr bwMode="auto">
          <a:xfrm>
            <a:off x="6444208" y="6165304"/>
            <a:ext cx="2520280" cy="536875"/>
          </a:xfrm>
          <a:prstGeom prst="rect">
            <a:avLst/>
          </a:prstGeom>
          <a:noFill/>
        </p:spPr>
      </p:pic>
      <p:pic>
        <p:nvPicPr>
          <p:cNvPr id="9" name="Picture 2" descr="C:\Documents and Settings\Media-Recording-PC\Desktop\Stuff\To1Another Logo (17Feb12).png"/>
          <p:cNvPicPr>
            <a:picLocks noChangeAspect="1" noChangeArrowheads="1"/>
          </p:cNvPicPr>
          <p:nvPr userDrawn="1"/>
        </p:nvPicPr>
        <p:blipFill>
          <a:blip r:embed="rId15" cstate="print"/>
          <a:srcRect/>
          <a:stretch>
            <a:fillRect/>
          </a:stretch>
        </p:blipFill>
        <p:spPr bwMode="auto">
          <a:xfrm>
            <a:off x="251520" y="6165304"/>
            <a:ext cx="2736304" cy="544220"/>
          </a:xfrm>
          <a:prstGeom prst="rect">
            <a:avLst/>
          </a:prstGeom>
          <a:noFill/>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70867-292F-4A40-8415-26F5F79C925D}" type="datetimeFigureOut">
              <a:rPr lang="en-US" smtClean="0"/>
              <a:pPr/>
              <a:t>9/9/2012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183BE-C105-4BB2-8A34-15805A4E5DA6}" type="slidenum">
              <a:rPr lang="en-US" smtClean="0"/>
              <a:pPr/>
              <a:t>‹#›</a:t>
            </a:fld>
            <a:endParaRPr lang="en-US"/>
          </a:p>
        </p:txBody>
      </p:sp>
      <p:pic>
        <p:nvPicPr>
          <p:cNvPr id="9" name="Picture 2" descr="\\Sanctuaryppt\desktop\Stuff\LJLPC Logo (Cropped).png"/>
          <p:cNvPicPr>
            <a:picLocks noChangeAspect="1" noChangeArrowheads="1"/>
          </p:cNvPicPr>
          <p:nvPr userDrawn="1"/>
        </p:nvPicPr>
        <p:blipFill>
          <a:blip r:embed="rId4" cstate="print"/>
          <a:srcRect/>
          <a:stretch>
            <a:fillRect/>
          </a:stretch>
        </p:blipFill>
        <p:spPr bwMode="auto">
          <a:xfrm>
            <a:off x="6444208" y="6165304"/>
            <a:ext cx="2520280" cy="536875"/>
          </a:xfrm>
          <a:prstGeom prst="rect">
            <a:avLst/>
          </a:prstGeom>
          <a:noFill/>
        </p:spPr>
      </p:pic>
    </p:spTree>
  </p:cSld>
  <p:clrMap bg1="lt1" tx1="dk1" bg2="lt2" tx2="dk2" accent1="accent1" accent2="accent2" accent3="accent3" accent4="accent4" accent5="accent5" accent6="accent6" hlink="hlink" folHlink="folHlink"/>
  <p:sldLayoutIdLst>
    <p:sldLayoutId id="2147483712"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70867-292F-4A40-8415-26F5F79C925D}" type="datetimeFigureOut">
              <a:rPr lang="en-US" smtClean="0"/>
              <a:pPr/>
              <a:t>9/9/2012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183BE-C105-4BB2-8A34-15805A4E5DA6}" type="slidenum">
              <a:rPr lang="en-US" smtClean="0"/>
              <a:pPr/>
              <a:t>‹#›</a:t>
            </a:fld>
            <a:endParaRPr lang="en-US"/>
          </a:p>
        </p:txBody>
      </p:sp>
      <p:pic>
        <p:nvPicPr>
          <p:cNvPr id="9" name="Picture 2" descr="\\Sanctuaryppt\desktop\Stuff\LJLPC Logo (Cropped).png"/>
          <p:cNvPicPr>
            <a:picLocks noChangeAspect="1" noChangeArrowheads="1"/>
          </p:cNvPicPr>
          <p:nvPr userDrawn="1"/>
        </p:nvPicPr>
        <p:blipFill>
          <a:blip r:embed="rId4" cstate="print"/>
          <a:srcRect/>
          <a:stretch>
            <a:fillRect/>
          </a:stretch>
        </p:blipFill>
        <p:spPr bwMode="auto">
          <a:xfrm>
            <a:off x="6444208" y="6165304"/>
            <a:ext cx="2520280" cy="536875"/>
          </a:xfrm>
          <a:prstGeom prst="rect">
            <a:avLst/>
          </a:prstGeom>
          <a:noFill/>
        </p:spPr>
      </p:pic>
    </p:spTree>
  </p:cSld>
  <p:clrMap bg1="lt1" tx1="dk1" bg2="lt2" tx2="dk2" accent1="accent1" accent2="accent2" accent3="accent3" accent4="accent4" accent5="accent5" accent6="accent6" hlink="hlink" folHlink="folHlink"/>
  <p:sldLayoutIdLst>
    <p:sldLayoutId id="2147483727"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79BE6-A09B-4F1E-AC93-141688594FF7}" type="datetimeFigureOut">
              <a:rPr lang="en-US" smtClean="0"/>
              <a:pPr/>
              <a:t>9/9/2012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DD609-32EF-4DD0-B708-75A89A3D1B52}" type="slidenum">
              <a:rPr lang="en-US" smtClean="0"/>
              <a:pPr/>
              <a:t>‹#›</a:t>
            </a:fld>
            <a:endParaRPr lang="en-US"/>
          </a:p>
        </p:txBody>
      </p:sp>
      <p:pic>
        <p:nvPicPr>
          <p:cNvPr id="10" name="Picture 2" descr="\\Sanctuaryppt\desktop\Stuff\LJLPC Logo (Cropped).png"/>
          <p:cNvPicPr>
            <a:picLocks noChangeAspect="1" noChangeArrowheads="1"/>
          </p:cNvPicPr>
          <p:nvPr userDrawn="1"/>
        </p:nvPicPr>
        <p:blipFill>
          <a:blip r:embed="rId4" cstate="print"/>
          <a:srcRect/>
          <a:stretch>
            <a:fillRect/>
          </a:stretch>
        </p:blipFill>
        <p:spPr bwMode="auto">
          <a:xfrm>
            <a:off x="6444208" y="6165304"/>
            <a:ext cx="2520280" cy="536875"/>
          </a:xfrm>
          <a:prstGeom prst="rect">
            <a:avLst/>
          </a:prstGeom>
          <a:noFill/>
        </p:spPr>
      </p:pic>
    </p:spTree>
  </p:cSld>
  <p:clrMap bg1="lt1" tx1="dk1" bg2="lt2" tx2="dk2" accent1="accent1" accent2="accent2" accent3="accent3" accent4="accent4" accent5="accent5" accent6="accent6" hlink="hlink" folHlink="folHlink"/>
  <p:sldLayoutIdLst>
    <p:sldLayoutId id="214748368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79BE6-A09B-4F1E-AC93-141688594FF7}" type="datetimeFigureOut">
              <a:rPr lang="en-US" smtClean="0"/>
              <a:pPr/>
              <a:t>9/9/2012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DD609-32EF-4DD0-B708-75A89A3D1B52}" type="slidenum">
              <a:rPr lang="en-US" smtClean="0"/>
              <a:pPr/>
              <a:t>‹#›</a:t>
            </a:fld>
            <a:endParaRPr lang="en-US"/>
          </a:p>
        </p:txBody>
      </p:sp>
      <p:pic>
        <p:nvPicPr>
          <p:cNvPr id="8" name="Picture 2" descr="\\Sanctuaryppt\desktop\Stuff\LJLPC Logo (Cropped).png"/>
          <p:cNvPicPr>
            <a:picLocks noChangeAspect="1" noChangeArrowheads="1"/>
          </p:cNvPicPr>
          <p:nvPr userDrawn="1"/>
        </p:nvPicPr>
        <p:blipFill>
          <a:blip r:embed="rId4" cstate="print"/>
          <a:srcRect/>
          <a:stretch>
            <a:fillRect/>
          </a:stretch>
        </p:blipFill>
        <p:spPr bwMode="auto">
          <a:xfrm>
            <a:off x="6444208" y="6165304"/>
            <a:ext cx="2520280" cy="536875"/>
          </a:xfrm>
          <a:prstGeom prst="rect">
            <a:avLst/>
          </a:prstGeom>
          <a:noFill/>
        </p:spPr>
      </p:pic>
    </p:spTree>
  </p:cSld>
  <p:clrMap bg1="lt1" tx1="dk1" bg2="lt2" tx2="dk2" accent1="accent1" accent2="accent2" accent3="accent3" accent4="accent4" accent5="accent5" accent6="accent6" hlink="hlink" folHlink="folHlink"/>
  <p:sldLayoutIdLst>
    <p:sldLayoutId id="214748370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83088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DD609-32EF-4DD0-B708-75A89A3D1B52}" type="slidenum">
              <a:rPr lang="en-US" smtClean="0"/>
              <a:pPr/>
              <a:t>‹#›</a:t>
            </a:fld>
            <a:endParaRPr lang="en-US"/>
          </a:p>
        </p:txBody>
      </p:sp>
      <p:sp>
        <p:nvSpPr>
          <p:cNvPr id="2" name="Title Placeholder 1"/>
          <p:cNvSpPr>
            <a:spLocks noGrp="1"/>
          </p:cNvSpPr>
          <p:nvPr>
            <p:ph type="title"/>
          </p:nvPr>
        </p:nvSpPr>
        <p:spPr>
          <a:xfrm>
            <a:off x="179512" y="6237312"/>
            <a:ext cx="6192688" cy="504056"/>
          </a:xfrm>
          <a:prstGeom prst="rect">
            <a:avLst/>
          </a:prstGeom>
        </p:spPr>
        <p:txBody>
          <a:bodyPr vert="horz" lIns="91440" tIns="45720" rIns="91440" bIns="45720" rtlCol="0" anchor="ctr">
            <a:noAutofit/>
          </a:bodyPr>
          <a:lstStyle/>
          <a:p>
            <a:r>
              <a:rPr lang="ko-KR" altLang="en-US" dirty="0" smtClean="0"/>
              <a:t>찬양 제목</a:t>
            </a:r>
            <a:endParaRPr lang="en-US" dirty="0"/>
          </a:p>
        </p:txBody>
      </p:sp>
      <p:sp>
        <p:nvSpPr>
          <p:cNvPr id="3" name="Text Placeholder 2"/>
          <p:cNvSpPr>
            <a:spLocks noGrp="1"/>
          </p:cNvSpPr>
          <p:nvPr>
            <p:ph type="body" idx="1"/>
          </p:nvPr>
        </p:nvSpPr>
        <p:spPr>
          <a:xfrm>
            <a:off x="179512" y="188640"/>
            <a:ext cx="8784976" cy="5904656"/>
          </a:xfrm>
          <a:prstGeom prst="rect">
            <a:avLst/>
          </a:prstGeom>
        </p:spPr>
        <p:txBody>
          <a:bodyPr vert="horz" lIns="91440" tIns="45720" rIns="91440" bIns="45720" rtlCol="0">
            <a:noAutofit/>
          </a:bodyPr>
          <a:lstStyle/>
          <a:p>
            <a:pPr lvl="0"/>
            <a:r>
              <a:rPr lang="ko-KR" altLang="en-US" dirty="0" smtClean="0"/>
              <a:t>찬양 가사</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9" name="Picture 2" descr="\\Sanctuaryppt\desktop\Stuff\LJLPC Logo (Cropped).png"/>
          <p:cNvPicPr>
            <a:picLocks noChangeAspect="1" noChangeArrowheads="1"/>
          </p:cNvPicPr>
          <p:nvPr userDrawn="1"/>
        </p:nvPicPr>
        <p:blipFill>
          <a:blip r:embed="rId3" cstate="print"/>
          <a:srcRect/>
          <a:stretch>
            <a:fillRect/>
          </a:stretch>
        </p:blipFill>
        <p:spPr bwMode="auto">
          <a:xfrm>
            <a:off x="6444208" y="6165304"/>
            <a:ext cx="2520280" cy="536875"/>
          </a:xfrm>
          <a:prstGeom prst="rect">
            <a:avLst/>
          </a:prstGeom>
          <a:noFill/>
        </p:spPr>
      </p:pic>
    </p:spTree>
  </p:cSld>
  <p:clrMap bg1="lt1" tx1="dk1" bg2="lt2" tx2="dk2" accent1="accent1" accent2="accent2" accent3="accent3" accent4="accent4" accent5="accent5" accent6="accent6" hlink="hlink" folHlink="folHlink"/>
  <p:sldLayoutIdLst>
    <p:sldLayoutId id="2147483698" r:id="rId1"/>
  </p:sldLayoutIdLst>
  <p:txStyles>
    <p:titleStyle>
      <a:lvl1pPr algn="l" defTabSz="914400" rtl="0" eaLnBrk="1" latinLnBrk="0" hangingPunct="1">
        <a:spcBef>
          <a:spcPct val="0"/>
        </a:spcBef>
        <a:buNone/>
        <a:defRPr sz="2800" kern="1200">
          <a:solidFill>
            <a:schemeClr val="bg1">
              <a:lumMod val="50000"/>
            </a:schemeClr>
          </a:solidFill>
          <a:latin typeface="08서울남산체 EB" pitchFamily="18" charset="-127"/>
          <a:ea typeface="08서울남산체 EB" pitchFamily="18" charset="-127"/>
          <a:cs typeface="+mj-cs"/>
        </a:defRPr>
      </a:lvl1pPr>
    </p:titleStyle>
    <p:bodyStyle>
      <a:lvl1pPr marL="0" indent="1588" algn="ctr" defTabSz="914400" rtl="0" eaLnBrk="1" latinLnBrk="0" hangingPunct="1">
        <a:spcBef>
          <a:spcPct val="20000"/>
        </a:spcBef>
        <a:buFont typeface="Arial" pitchFamily="34" charset="0"/>
        <a:buNone/>
        <a:defRPr sz="5400" kern="1200">
          <a:solidFill>
            <a:schemeClr val="bg1"/>
          </a:solidFill>
          <a:latin typeface="08서울남산체 EB" pitchFamily="18" charset="-127"/>
          <a:ea typeface="08서울남산체 EB" pitchFamily="18" charset="-127"/>
          <a:cs typeface="+mn-cs"/>
        </a:defRPr>
      </a:lvl1pPr>
      <a:lvl2pPr marL="742950" indent="-285750" algn="l" defTabSz="914400" rtl="0" eaLnBrk="1" latinLnBrk="0" hangingPunct="1">
        <a:spcBef>
          <a:spcPct val="20000"/>
        </a:spcBef>
        <a:buFont typeface="Arial" pitchFamily="34" charset="0"/>
        <a:buChar char="–"/>
        <a:defRPr sz="5400" kern="1200">
          <a:solidFill>
            <a:schemeClr val="bg1"/>
          </a:solidFill>
          <a:latin typeface="08서울남산체 EB" pitchFamily="18" charset="-127"/>
          <a:ea typeface="08서울남산체 EB" pitchFamily="18" charset="-127"/>
          <a:cs typeface="+mn-cs"/>
        </a:defRPr>
      </a:lvl2pPr>
      <a:lvl3pPr marL="1143000" indent="-228600" algn="l" defTabSz="914400" rtl="0" eaLnBrk="1" latinLnBrk="0" hangingPunct="1">
        <a:spcBef>
          <a:spcPct val="20000"/>
        </a:spcBef>
        <a:buFont typeface="Arial" pitchFamily="34" charset="0"/>
        <a:buChar char="•"/>
        <a:defRPr sz="5400" kern="1200">
          <a:solidFill>
            <a:schemeClr val="bg1"/>
          </a:solidFill>
          <a:latin typeface="08서울남산체 EB" pitchFamily="18" charset="-127"/>
          <a:ea typeface="08서울남산체 EB" pitchFamily="18" charset="-127"/>
          <a:cs typeface="+mn-cs"/>
        </a:defRPr>
      </a:lvl3pPr>
      <a:lvl4pPr marL="1600200" indent="-228600" algn="l" defTabSz="914400" rtl="0" eaLnBrk="1" latinLnBrk="0" hangingPunct="1">
        <a:spcBef>
          <a:spcPct val="20000"/>
        </a:spcBef>
        <a:buFont typeface="Arial" pitchFamily="34" charset="0"/>
        <a:buChar char="–"/>
        <a:defRPr sz="5400" kern="1200">
          <a:solidFill>
            <a:schemeClr val="bg1"/>
          </a:solidFill>
          <a:latin typeface="08서울남산체 EB" pitchFamily="18" charset="-127"/>
          <a:ea typeface="08서울남산체 EB" pitchFamily="18" charset="-127"/>
          <a:cs typeface="+mn-cs"/>
        </a:defRPr>
      </a:lvl4pPr>
      <a:lvl5pPr marL="2057400" indent="-228600" algn="l" defTabSz="914400" rtl="0" eaLnBrk="1" latinLnBrk="0" hangingPunct="1">
        <a:spcBef>
          <a:spcPct val="20000"/>
        </a:spcBef>
        <a:buFont typeface="Arial" pitchFamily="34" charset="0"/>
        <a:buChar char="»"/>
        <a:defRPr sz="5400" kern="1200">
          <a:solidFill>
            <a:schemeClr val="bg1"/>
          </a:solidFill>
          <a:latin typeface="08서울남산체 EB" pitchFamily="18" charset="-127"/>
          <a:ea typeface="08서울남산체 EB" pitchFamily="18" charset="-127"/>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A13B11-580B-4518-89E3-24FEF2745CE2}" type="datetimeFigureOut">
              <a:rPr lang="en-US" smtClean="0"/>
              <a:pPr/>
              <a:t>9/9/2012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9AA5D4-C805-4610-A8A1-4C94884D78A6}" type="slidenum">
              <a:rPr lang="en-US" smtClean="0"/>
              <a:pPr/>
              <a:t>‹#›</a:t>
            </a:fld>
            <a:endParaRPr lang="en-US"/>
          </a:p>
        </p:txBody>
      </p:sp>
      <p:pic>
        <p:nvPicPr>
          <p:cNvPr id="9" name="Picture 2" descr="\\Sanctuaryppt\desktop\Stuff\LJLPC Logo (Cropped).png"/>
          <p:cNvPicPr>
            <a:picLocks noChangeAspect="1" noChangeArrowheads="1"/>
          </p:cNvPicPr>
          <p:nvPr userDrawn="1"/>
        </p:nvPicPr>
        <p:blipFill>
          <a:blip r:embed="rId4" cstate="print"/>
          <a:srcRect/>
          <a:stretch>
            <a:fillRect/>
          </a:stretch>
        </p:blipFill>
        <p:spPr bwMode="auto">
          <a:xfrm>
            <a:off x="6444208" y="6165304"/>
            <a:ext cx="2520280" cy="536875"/>
          </a:xfrm>
          <a:prstGeom prst="rect">
            <a:avLst/>
          </a:prstGeom>
          <a:noFill/>
        </p:spPr>
      </p:pic>
    </p:spTree>
  </p:cSld>
  <p:clrMap bg1="lt1" tx1="dk1" bg2="lt2" tx2="dk2" accent1="accent1" accent2="accent2" accent3="accent3" accent4="accent4" accent5="accent5" accent6="accent6" hlink="hlink" folHlink="folHlink"/>
  <p:sldLayoutIdLst>
    <p:sldLayoutId id="214748370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First Commandment</a:t>
            </a:r>
            <a:endParaRPr lang="en-US" dirty="0"/>
          </a:p>
        </p:txBody>
      </p:sp>
      <p:sp>
        <p:nvSpPr>
          <p:cNvPr id="3" name="Content Placeholder 2"/>
          <p:cNvSpPr>
            <a:spLocks noGrp="1"/>
          </p:cNvSpPr>
          <p:nvPr>
            <p:ph idx="1"/>
          </p:nvPr>
        </p:nvSpPr>
        <p:spPr/>
        <p:txBody>
          <a:bodyPr/>
          <a:lstStyle/>
          <a:p>
            <a:r>
              <a:rPr lang="en-US" altLang="ko-KR" dirty="0" smtClean="0"/>
              <a:t>Matthew </a:t>
            </a:r>
            <a:r>
              <a:rPr lang="en-US" altLang="ko-KR" dirty="0" smtClean="0"/>
              <a:t>22:35-40</a:t>
            </a:r>
            <a:br>
              <a:rPr lang="en-US" altLang="ko-KR" dirty="0" smtClean="0"/>
            </a:br>
            <a:r>
              <a:rPr lang="en-US" altLang="ko-KR" dirty="0" smtClean="0"/>
              <a:t>35 </a:t>
            </a:r>
            <a:r>
              <a:rPr lang="en-US" altLang="ko-KR" dirty="0" smtClean="0"/>
              <a:t>One of them, an expert in religious law, tried to trap him with this question: 36 “Teacher, which is the most important commandment in the law of Moses?” 37 Jesus replied, “‘You must love the Lord your God with all your heart, all your soul, and all your mind</a:t>
            </a:r>
            <a:r>
              <a:rPr lang="en-US" altLang="ko-KR" dirty="0" smtClean="0"/>
              <a:t>.’</a:t>
            </a:r>
            <a:endParaRPr lang="en-US" altLang="ko-KR" sz="4000" b="1" dirty="0" smtClean="0">
              <a:solidFill>
                <a:srgbClr val="333399"/>
              </a:solidFill>
              <a:latin typeface="08서울남산체 EB" pitchFamily="18" charset="-127"/>
              <a:ea typeface="08서울남산체 EB" pitchFamily="18" charset="-127"/>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dirty="0">
              <a:latin typeface="08서울남산체 EB" pitchFamily="18" charset="-127"/>
              <a:ea typeface="08서울남산체 EB" pitchFamily="18" charset="-127"/>
            </a:endParaRPr>
          </a:p>
        </p:txBody>
      </p:sp>
      <p:sp>
        <p:nvSpPr>
          <p:cNvPr id="3" name="Content Placeholder 2"/>
          <p:cNvSpPr>
            <a:spLocks noGrp="1"/>
          </p:cNvSpPr>
          <p:nvPr>
            <p:ph idx="1"/>
          </p:nvPr>
        </p:nvSpPr>
        <p:spPr/>
        <p:txBody>
          <a:bodyPr/>
          <a:lstStyle/>
          <a:p>
            <a:r>
              <a:rPr lang="en-US" altLang="ko-KR" dirty="0" smtClean="0"/>
              <a:t>Philippians </a:t>
            </a:r>
            <a:r>
              <a:rPr lang="en-US" altLang="ko-KR" dirty="0" smtClean="0"/>
              <a:t>3:6-9</a:t>
            </a:r>
            <a:r>
              <a:rPr lang="en-US" altLang="ko-KR" dirty="0" smtClean="0"/>
              <a:t/>
            </a:r>
            <a:br>
              <a:rPr lang="en-US" altLang="ko-KR" dirty="0" smtClean="0"/>
            </a:br>
            <a:r>
              <a:rPr lang="en-US" altLang="ko-KR" dirty="0" smtClean="0"/>
              <a:t>8 Yes, everything else is worthless when compared with the infinite value of knowing Christ Jesus my Lord. For his sake I have discarded everything else, counting it all as garbage, so that I could gain </a:t>
            </a:r>
            <a:r>
              <a:rPr lang="en-US" altLang="ko-KR" dirty="0" smtClean="0"/>
              <a:t>Christ</a:t>
            </a:r>
            <a:endParaRPr lang="en-US" altLang="ko-KR"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dirty="0">
              <a:latin typeface="08서울남산체 EB" pitchFamily="18" charset="-127"/>
              <a:ea typeface="08서울남산체 EB" pitchFamily="18" charset="-127"/>
            </a:endParaRPr>
          </a:p>
        </p:txBody>
      </p:sp>
      <p:sp>
        <p:nvSpPr>
          <p:cNvPr id="3" name="Content Placeholder 2"/>
          <p:cNvSpPr>
            <a:spLocks noGrp="1"/>
          </p:cNvSpPr>
          <p:nvPr>
            <p:ph idx="1"/>
          </p:nvPr>
        </p:nvSpPr>
        <p:spPr/>
        <p:txBody>
          <a:bodyPr/>
          <a:lstStyle/>
          <a:p>
            <a:r>
              <a:rPr lang="en-US" altLang="ko-KR" dirty="0" smtClean="0"/>
              <a:t>Philippians </a:t>
            </a:r>
            <a:r>
              <a:rPr lang="en-US" altLang="ko-KR" dirty="0" smtClean="0"/>
              <a:t>3:6-9</a:t>
            </a:r>
            <a:r>
              <a:rPr lang="en-US" altLang="ko-KR" dirty="0" smtClean="0"/>
              <a:t/>
            </a:r>
            <a:br>
              <a:rPr lang="en-US" altLang="ko-KR" dirty="0" smtClean="0"/>
            </a:br>
            <a:r>
              <a:rPr lang="en-US" altLang="ko-KR" dirty="0" smtClean="0"/>
              <a:t>9 and become one with him. I no longer count on my own righteousness through obeying the law; rather, I become righteous through faith in Christ. For God’s way of making us right with himself depends on faith.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dirty="0">
              <a:latin typeface="08서울남산체 EB" pitchFamily="18" charset="-127"/>
              <a:ea typeface="08서울남산체 EB" pitchFamily="18" charset="-127"/>
            </a:endParaRPr>
          </a:p>
        </p:txBody>
      </p:sp>
      <p:sp>
        <p:nvSpPr>
          <p:cNvPr id="3" name="Content Placeholder 2"/>
          <p:cNvSpPr>
            <a:spLocks noGrp="1"/>
          </p:cNvSpPr>
          <p:nvPr>
            <p:ph idx="1"/>
          </p:nvPr>
        </p:nvSpPr>
        <p:spPr>
          <a:xfrm>
            <a:off x="107504" y="116632"/>
            <a:ext cx="8928992" cy="6120680"/>
          </a:xfrm>
        </p:spPr>
        <p:txBody>
          <a:bodyPr/>
          <a:lstStyle/>
          <a:p>
            <a:r>
              <a:rPr lang="en-US" altLang="ko-KR" dirty="0" smtClean="0"/>
              <a:t>1John </a:t>
            </a:r>
            <a:r>
              <a:rPr lang="en-US" altLang="ko-KR" dirty="0" smtClean="0"/>
              <a:t>5:6-8</a:t>
            </a:r>
            <a:br>
              <a:rPr lang="en-US" altLang="ko-KR" dirty="0" smtClean="0"/>
            </a:br>
            <a:r>
              <a:rPr lang="en-US" altLang="ko-KR" dirty="0" smtClean="0"/>
              <a:t>6 </a:t>
            </a:r>
            <a:r>
              <a:rPr lang="en-US" altLang="ko-KR" dirty="0" smtClean="0"/>
              <a:t>And Jesus Christ was revealed as God’s Son by his baptism in water and by shedding his blood on the cross—not by water only, but by water and blood. And the Spirit, who is truth, confirms it with his testimony. 7 So we have these three witnesses— 8 the Spirit, the water, and the blood—and all three agree.</a:t>
            </a:r>
            <a:endParaRPr lang="en-US" altLang="ko-KR"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1John 4:19-21</a:t>
            </a:r>
            <a:br>
              <a:rPr lang="en-US" dirty="0" smtClean="0"/>
            </a:br>
            <a:r>
              <a:rPr lang="en-US" dirty="0" smtClean="0"/>
              <a:t>19 We love each other because he loved us first. 20 If someone says, “I love God,” but hates a Christian brother or sister, that person is a liar; for if we don’t love people we can see, how can we love God, whom we cannot see?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1John </a:t>
            </a:r>
            <a:r>
              <a:rPr lang="en-US" dirty="0" smtClean="0"/>
              <a:t>4:19-21</a:t>
            </a:r>
            <a:br>
              <a:rPr lang="en-US" dirty="0" smtClean="0"/>
            </a:br>
            <a:r>
              <a:rPr lang="en-US" dirty="0" smtClean="0"/>
              <a:t>21 </a:t>
            </a:r>
            <a:r>
              <a:rPr lang="en-US" dirty="0" smtClean="0"/>
              <a:t>And he has given us this command: Those who love God must also love their Christian brothers and sisters.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John 14:15, </a:t>
            </a:r>
            <a:r>
              <a:rPr lang="en-US" dirty="0" smtClean="0"/>
              <a:t>21</a:t>
            </a:r>
            <a:br>
              <a:rPr lang="en-US" dirty="0" smtClean="0"/>
            </a:br>
            <a:r>
              <a:rPr lang="en-US" dirty="0" smtClean="0"/>
              <a:t>15 </a:t>
            </a:r>
            <a:r>
              <a:rPr lang="en-US" dirty="0" smtClean="0"/>
              <a:t>“If you love me, obey my commandments. 21 Those who accept my commandments and obey them are the ones who love me. And because they love me, my Father will love them. And I will love them and reveal myself to each of them.”</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a:t>
            </a:r>
            <a:r>
              <a:rPr lang="en-US" dirty="0" smtClean="0"/>
              <a:t>Blessings </a:t>
            </a:r>
            <a:r>
              <a:rPr lang="en-US" dirty="0"/>
              <a:t>for Those That Love God</a:t>
            </a:r>
          </a:p>
        </p:txBody>
      </p:sp>
      <p:sp>
        <p:nvSpPr>
          <p:cNvPr id="3" name="Content Placeholder 2"/>
          <p:cNvSpPr>
            <a:spLocks noGrp="1"/>
          </p:cNvSpPr>
          <p:nvPr>
            <p:ph idx="1"/>
          </p:nvPr>
        </p:nvSpPr>
        <p:spPr/>
        <p:txBody>
          <a:bodyPr/>
          <a:lstStyle/>
          <a:p>
            <a:r>
              <a:rPr lang="en-US" dirty="0" smtClean="0"/>
              <a:t>Exodus </a:t>
            </a:r>
            <a:r>
              <a:rPr lang="en-US" dirty="0" smtClean="0"/>
              <a:t>20:6</a:t>
            </a:r>
            <a:br>
              <a:rPr lang="en-US" dirty="0" smtClean="0"/>
            </a:br>
            <a:r>
              <a:rPr lang="en-US" dirty="0" smtClean="0"/>
              <a:t>But </a:t>
            </a:r>
            <a:r>
              <a:rPr lang="en-US" dirty="0" smtClean="0"/>
              <a:t>I lavish unfailing love for a thousand generations on those who love me and obey my commands.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Psalms </a:t>
            </a:r>
            <a:r>
              <a:rPr lang="en-US" dirty="0" smtClean="0"/>
              <a:t>145:20</a:t>
            </a:r>
            <a:br>
              <a:rPr lang="en-US" dirty="0" smtClean="0"/>
            </a:br>
            <a:r>
              <a:rPr lang="en-US" dirty="0" smtClean="0"/>
              <a:t>The </a:t>
            </a:r>
            <a:r>
              <a:rPr lang="en-US" dirty="0" smtClean="0"/>
              <a:t>Lord protects all those who love him, but he destroys the wicked.</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Proverbs </a:t>
            </a:r>
            <a:r>
              <a:rPr lang="en-US" dirty="0" smtClean="0"/>
              <a:t>8:17-19</a:t>
            </a:r>
            <a:br>
              <a:rPr lang="en-US" dirty="0" smtClean="0"/>
            </a:br>
            <a:r>
              <a:rPr lang="en-US" dirty="0" smtClean="0"/>
              <a:t>17 </a:t>
            </a:r>
            <a:r>
              <a:rPr lang="en-US" dirty="0" smtClean="0"/>
              <a:t>“I love all who love me. Those who search will surely find me. 18 I have riches and honor, as well as enduring wealth and justice. 19 My gifts are better than gold, even the purest gold, my wages better than sterling silver!</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Mark </a:t>
            </a:r>
            <a:r>
              <a:rPr lang="en-US" dirty="0" smtClean="0"/>
              <a:t>12:28-31</a:t>
            </a:r>
            <a:br>
              <a:rPr lang="en-US" dirty="0" smtClean="0"/>
            </a:br>
            <a:r>
              <a:rPr lang="en-US" dirty="0" smtClean="0"/>
              <a:t>28 </a:t>
            </a:r>
            <a:r>
              <a:rPr lang="en-US" dirty="0" smtClean="0"/>
              <a:t>One of the teachers of religious law was standing there listening to the debate. He realized that Jesus had answered well, so he asked, “Of all the commandments, which is the most important</a:t>
            </a:r>
            <a:r>
              <a:rPr lang="en-US" dirty="0" smtClean="0"/>
              <a: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First Commandment</a:t>
            </a:r>
            <a:endParaRPr lang="en-US" dirty="0"/>
          </a:p>
        </p:txBody>
      </p:sp>
      <p:sp>
        <p:nvSpPr>
          <p:cNvPr id="3" name="Content Placeholder 2"/>
          <p:cNvSpPr>
            <a:spLocks noGrp="1"/>
          </p:cNvSpPr>
          <p:nvPr>
            <p:ph idx="1"/>
          </p:nvPr>
        </p:nvSpPr>
        <p:spPr/>
        <p:txBody>
          <a:bodyPr/>
          <a:lstStyle/>
          <a:p>
            <a:r>
              <a:rPr lang="en-US" altLang="ko-KR" dirty="0" smtClean="0"/>
              <a:t>Matthew </a:t>
            </a:r>
            <a:r>
              <a:rPr lang="en-US" altLang="ko-KR" dirty="0" smtClean="0"/>
              <a:t>22:35-40</a:t>
            </a:r>
            <a:br>
              <a:rPr lang="en-US" altLang="ko-KR" dirty="0" smtClean="0"/>
            </a:br>
            <a:r>
              <a:rPr lang="en-US" altLang="ko-KR" dirty="0" smtClean="0"/>
              <a:t>38 </a:t>
            </a:r>
            <a:r>
              <a:rPr lang="en-US" altLang="ko-KR" dirty="0" smtClean="0"/>
              <a:t>This is the first and greatest commandment. 39 A second is equally important: ‘Love your neighbor as yourself.’ 40 The entire law and all the demands of the prophets are based on these two commandments.”</a:t>
            </a:r>
          </a:p>
          <a:p>
            <a:endParaRPr lang="en-US" altLang="ko-KR"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Mark </a:t>
            </a:r>
            <a:r>
              <a:rPr lang="en-US" dirty="0" smtClean="0"/>
              <a:t>12:28-31</a:t>
            </a:r>
            <a:r>
              <a:rPr lang="en-US" dirty="0" smtClean="0"/>
              <a:t/>
            </a:r>
            <a:br>
              <a:rPr lang="en-US" dirty="0" smtClean="0"/>
            </a:br>
            <a:r>
              <a:rPr lang="en-US" dirty="0" smtClean="0"/>
              <a:t>29 Jesus replied, “The most important commandment is this: ‘Listen, O Israel! The Lord our God is the one and only Lord. 30 And you must love the Lord your God with all your heart, all your soul, all your mind, and all your strength</a:t>
            </a:r>
            <a:r>
              <a:rPr lang="en-US" dirty="0" smtClean="0"/>
              <a: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Mark </a:t>
            </a:r>
            <a:r>
              <a:rPr lang="en-US" dirty="0" smtClean="0"/>
              <a:t>12:28-31</a:t>
            </a:r>
            <a:r>
              <a:rPr lang="en-US" dirty="0" smtClean="0"/>
              <a:t/>
            </a:r>
            <a:br>
              <a:rPr lang="en-US" dirty="0" smtClean="0"/>
            </a:br>
            <a:r>
              <a:rPr lang="en-US" dirty="0" smtClean="0"/>
              <a:t>31 The second is equally important: ‘Love your neighbor as yourself.’ No other commandment is greater than these</a:t>
            </a:r>
            <a:r>
              <a:rPr lang="en-US" dirty="0" smtClean="0"/>
              <a:t>.”</a:t>
            </a:r>
            <a:endParaRPr 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John </a:t>
            </a:r>
            <a:r>
              <a:rPr lang="en-US" dirty="0" smtClean="0"/>
              <a:t>16:15</a:t>
            </a:r>
            <a:br>
              <a:rPr lang="en-US" dirty="0" smtClean="0"/>
            </a:br>
            <a:r>
              <a:rPr lang="en-US" dirty="0" smtClean="0"/>
              <a:t>All </a:t>
            </a:r>
            <a:r>
              <a:rPr lang="en-US" dirty="0" smtClean="0"/>
              <a:t>that belongs to the Father is mine; this is why I said, ‘The Spirit will tell you whatever he receives from me.’</a:t>
            </a:r>
          </a:p>
          <a:p>
            <a:r>
              <a:rPr lang="en-US" dirty="0" smtClean="0"/>
              <a:t>John </a:t>
            </a:r>
            <a:r>
              <a:rPr lang="en-US" dirty="0" smtClean="0"/>
              <a:t>17:10</a:t>
            </a:r>
            <a:br>
              <a:rPr lang="en-US" dirty="0" smtClean="0"/>
            </a:br>
            <a:r>
              <a:rPr lang="en-US" dirty="0" smtClean="0"/>
              <a:t>All </a:t>
            </a:r>
            <a:r>
              <a:rPr lang="en-US" dirty="0" smtClean="0"/>
              <a:t>who are mine belong to you, and you have given them to me, so they bring me glory.</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Matthew </a:t>
            </a:r>
            <a:r>
              <a:rPr lang="en-US" dirty="0" smtClean="0"/>
              <a:t>7:21-23</a:t>
            </a:r>
            <a:br>
              <a:rPr lang="en-US" dirty="0" smtClean="0"/>
            </a:br>
            <a:r>
              <a:rPr lang="en-US" dirty="0" smtClean="0"/>
              <a:t>21 </a:t>
            </a:r>
            <a:r>
              <a:rPr lang="en-US" dirty="0" smtClean="0"/>
              <a:t>“Not everyone who calls out to me, ‘Lord! Lord!’ will enter the Kingdom of Heaven. Only those who actually do the will of my Father in heaven will </a:t>
            </a:r>
            <a:r>
              <a:rPr lang="en-US" dirty="0" smtClean="0"/>
              <a:t>enter.</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Matthew </a:t>
            </a:r>
            <a:r>
              <a:rPr lang="en-US" dirty="0" smtClean="0"/>
              <a:t>7:21-23</a:t>
            </a:r>
            <a:r>
              <a:rPr lang="en-US" dirty="0" smtClean="0"/>
              <a:t/>
            </a:r>
            <a:br>
              <a:rPr lang="en-US" dirty="0" smtClean="0"/>
            </a:br>
            <a:r>
              <a:rPr lang="en-US" dirty="0" smtClean="0"/>
              <a:t>22 On judgment day many will say to me, ‘Lord! Lord! We prophesied in your name and cast out demons in your name and performed many miracles in your name.’ 23 But I will reply, ‘I never knew you. Get away from me, you who break God’s laws.’</a:t>
            </a:r>
          </a:p>
          <a:p>
            <a:endParaRPr 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1Corinthians </a:t>
            </a:r>
            <a:r>
              <a:rPr lang="en-US" dirty="0" smtClean="0"/>
              <a:t>8:3</a:t>
            </a:r>
            <a:br>
              <a:rPr lang="en-US" dirty="0" smtClean="0"/>
            </a:br>
            <a:r>
              <a:rPr lang="en-US" dirty="0" smtClean="0"/>
              <a:t>But </a:t>
            </a:r>
            <a:r>
              <a:rPr lang="en-US" dirty="0" smtClean="0"/>
              <a:t>the person who loves God is the one whom God recognizes.</a:t>
            </a:r>
          </a:p>
          <a:p>
            <a:endParaRPr lang="en-US" dirty="0" smtClean="0"/>
          </a:p>
          <a:p>
            <a:r>
              <a:rPr lang="en-US" dirty="0" smtClean="0"/>
              <a:t>John 10:27</a:t>
            </a:r>
            <a:br>
              <a:rPr lang="en-US" dirty="0" smtClean="0"/>
            </a:br>
            <a:r>
              <a:rPr lang="en-US" dirty="0" smtClean="0"/>
              <a:t>My </a:t>
            </a:r>
            <a:r>
              <a:rPr lang="en-US" dirty="0" smtClean="0"/>
              <a:t>sheep listen to my voice; I know them, and they follow me.</a:t>
            </a:r>
            <a:endParaRPr 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Completion </a:t>
            </a:r>
            <a:r>
              <a:rPr lang="en-US" dirty="0"/>
              <a:t>of a Faithful </a:t>
            </a:r>
            <a:r>
              <a:rPr lang="en-US" dirty="0" smtClean="0"/>
              <a:t>Life</a:t>
            </a:r>
            <a:endParaRPr lang="en-US" dirty="0"/>
          </a:p>
        </p:txBody>
      </p:sp>
      <p:sp>
        <p:nvSpPr>
          <p:cNvPr id="3" name="Content Placeholder 2"/>
          <p:cNvSpPr>
            <a:spLocks noGrp="1"/>
          </p:cNvSpPr>
          <p:nvPr>
            <p:ph idx="1"/>
          </p:nvPr>
        </p:nvSpPr>
        <p:spPr/>
        <p:txBody>
          <a:bodyPr/>
          <a:lstStyle/>
          <a:p>
            <a:r>
              <a:rPr lang="en-US" dirty="0" smtClean="0"/>
              <a:t>1Corinthians 13:1-3, </a:t>
            </a:r>
            <a:r>
              <a:rPr lang="en-US" dirty="0" smtClean="0"/>
              <a:t>13</a:t>
            </a:r>
            <a:br>
              <a:rPr lang="en-US" dirty="0" smtClean="0"/>
            </a:br>
            <a:r>
              <a:rPr lang="en-US" dirty="0" smtClean="0"/>
              <a:t>1 </a:t>
            </a:r>
            <a:r>
              <a:rPr lang="en-US" dirty="0" smtClean="0"/>
              <a:t>If I could speak all the languages of earth and of angels, but didn’t love others, I would only be a noisy gong or a clanging cymbal</a:t>
            </a:r>
            <a:r>
              <a:rPr lang="en-US" dirty="0" smtClean="0"/>
              <a:t>.</a:t>
            </a:r>
            <a:endParaRPr 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1Corinthians 13:1-3, </a:t>
            </a:r>
            <a:r>
              <a:rPr lang="en-US" dirty="0" smtClean="0"/>
              <a:t>13</a:t>
            </a:r>
            <a:br>
              <a:rPr lang="en-US" dirty="0" smtClean="0"/>
            </a:br>
            <a:r>
              <a:rPr lang="en-US" dirty="0" smtClean="0"/>
              <a:t>2 </a:t>
            </a:r>
            <a:r>
              <a:rPr lang="en-US" dirty="0" smtClean="0"/>
              <a:t>If I had the gift of prophecy, and if I understood all of God’s secret plans and possessed all knowledge, and if I had such faith that I could move mountains, but didn’t love others, I would be nothing</a:t>
            </a:r>
            <a:r>
              <a:rPr lang="en-US" dirty="0" smtClean="0"/>
              <a:t>.</a:t>
            </a:r>
            <a:endParaRPr lang="en-U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1Corinthians 13:1-3, </a:t>
            </a:r>
            <a:r>
              <a:rPr lang="en-US" dirty="0" smtClean="0"/>
              <a:t>13</a:t>
            </a:r>
            <a:r>
              <a:rPr lang="en-US" dirty="0" smtClean="0"/>
              <a:t/>
            </a:r>
            <a:br>
              <a:rPr lang="en-US" dirty="0" smtClean="0"/>
            </a:br>
            <a:r>
              <a:rPr lang="en-US" dirty="0" smtClean="0"/>
              <a:t>3 </a:t>
            </a:r>
            <a:r>
              <a:rPr lang="en-US" dirty="0" smtClean="0"/>
              <a:t>If I gave everything I have to the poor and even sacrificed my body, I could boast about it; but if I didn’t love others, I would have gained nothing. . . 13 Three things will last forever—faith, hope, and love—and the greatest of these is love.</a:t>
            </a:r>
          </a:p>
          <a:p>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John </a:t>
            </a:r>
            <a:r>
              <a:rPr lang="en-US" dirty="0" smtClean="0"/>
              <a:t>14:20-21</a:t>
            </a:r>
            <a:br>
              <a:rPr lang="en-US" dirty="0" smtClean="0"/>
            </a:br>
            <a:r>
              <a:rPr lang="en-US" dirty="0" smtClean="0"/>
              <a:t>20 </a:t>
            </a:r>
            <a:r>
              <a:rPr lang="en-US" dirty="0" smtClean="0"/>
              <a:t>When I am raised to life again, </a:t>
            </a:r>
            <a:r>
              <a:rPr lang="en-US" dirty="0" smtClean="0"/>
              <a:t>you will </a:t>
            </a:r>
            <a:r>
              <a:rPr lang="en-US" dirty="0" smtClean="0"/>
              <a:t>know that I am in my Father, and you are in me, and I am in </a:t>
            </a:r>
            <a:r>
              <a:rPr lang="en-US" dirty="0" smtClean="0"/>
              <a:t>you.</a:t>
            </a: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a:t>
            </a:r>
            <a:r>
              <a:rPr lang="en-US" dirty="0" smtClean="0"/>
              <a:t>. The First Commandment</a:t>
            </a:r>
            <a:endParaRPr lang="en-US" dirty="0"/>
          </a:p>
        </p:txBody>
      </p:sp>
      <p:sp>
        <p:nvSpPr>
          <p:cNvPr id="3" name="Content Placeholder 2"/>
          <p:cNvSpPr>
            <a:spLocks noGrp="1"/>
          </p:cNvSpPr>
          <p:nvPr>
            <p:ph idx="1"/>
          </p:nvPr>
        </p:nvSpPr>
        <p:spPr/>
        <p:txBody>
          <a:bodyPr/>
          <a:lstStyle/>
          <a:p>
            <a:r>
              <a:rPr lang="en-US" altLang="ko-KR" dirty="0" smtClean="0"/>
              <a:t>Romans </a:t>
            </a:r>
            <a:r>
              <a:rPr lang="en-US" altLang="ko-KR" dirty="0" smtClean="0"/>
              <a:t>13:10</a:t>
            </a:r>
            <a:br>
              <a:rPr lang="en-US" altLang="ko-KR" dirty="0" smtClean="0"/>
            </a:br>
            <a:r>
              <a:rPr lang="en-US" altLang="ko-KR" dirty="0" smtClean="0"/>
              <a:t>Love </a:t>
            </a:r>
            <a:r>
              <a:rPr lang="en-US" altLang="ko-KR" dirty="0" smtClean="0"/>
              <a:t>does no wrong to others, so love fulfills the requirements of God’s law.</a:t>
            </a:r>
            <a:endParaRPr lang="en-US" altLang="ko-KR"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John 14:20-21</a:t>
            </a:r>
            <a:r>
              <a:rPr lang="en-US" dirty="0" smtClean="0"/>
              <a:t/>
            </a:r>
            <a:br>
              <a:rPr lang="en-US" dirty="0" smtClean="0"/>
            </a:br>
            <a:r>
              <a:rPr lang="en-US" dirty="0" smtClean="0"/>
              <a:t>21 Those who accept my commandments and obey them are the ones who love me. And because they love me, my Father will love them. And I will love them and reveal myself to each of them</a:t>
            </a:r>
            <a:r>
              <a:rPr lang="en-US" dirty="0" smtClean="0"/>
              <a:t>.</a:t>
            </a:r>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dirty="0">
              <a:latin typeface="08서울남산체 EB" pitchFamily="18" charset="-127"/>
              <a:ea typeface="08서울남산체 EB" pitchFamily="18" charset="-127"/>
            </a:endParaRPr>
          </a:p>
        </p:txBody>
      </p:sp>
      <p:sp>
        <p:nvSpPr>
          <p:cNvPr id="3" name="Content Placeholder 2"/>
          <p:cNvSpPr>
            <a:spLocks noGrp="1"/>
          </p:cNvSpPr>
          <p:nvPr>
            <p:ph idx="1"/>
          </p:nvPr>
        </p:nvSpPr>
        <p:spPr/>
        <p:txBody>
          <a:bodyPr/>
          <a:lstStyle/>
          <a:p>
            <a:r>
              <a:rPr lang="en-US" altLang="ko-KR" dirty="0" smtClean="0"/>
              <a:t>Matthew </a:t>
            </a:r>
            <a:r>
              <a:rPr lang="en-US" altLang="ko-KR" dirty="0" smtClean="0"/>
              <a:t>10:37</a:t>
            </a:r>
            <a:br>
              <a:rPr lang="en-US" altLang="ko-KR" dirty="0" smtClean="0"/>
            </a:br>
            <a:r>
              <a:rPr lang="en-US" altLang="ko-KR" dirty="0" smtClean="0"/>
              <a:t>If </a:t>
            </a:r>
            <a:r>
              <a:rPr lang="en-US" altLang="ko-KR" dirty="0" smtClean="0"/>
              <a:t>you love your father or mother more than you love me, you are not worthy of being mine; or if you love your son or daughter more than me, you are not worthy of being mine.</a:t>
            </a:r>
            <a:endParaRPr lang="en-US" altLang="ko-KR"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dirty="0">
              <a:latin typeface="08서울남산체 EB" pitchFamily="18" charset="-127"/>
              <a:ea typeface="08서울남산체 EB" pitchFamily="18" charset="-127"/>
            </a:endParaRPr>
          </a:p>
        </p:txBody>
      </p:sp>
      <p:sp>
        <p:nvSpPr>
          <p:cNvPr id="3" name="Content Placeholder 2"/>
          <p:cNvSpPr>
            <a:spLocks noGrp="1"/>
          </p:cNvSpPr>
          <p:nvPr>
            <p:ph idx="1"/>
          </p:nvPr>
        </p:nvSpPr>
        <p:spPr/>
        <p:txBody>
          <a:bodyPr/>
          <a:lstStyle/>
          <a:p>
            <a:r>
              <a:rPr lang="en-US" altLang="ko-KR" dirty="0" smtClean="0"/>
              <a:t>Luke </a:t>
            </a:r>
            <a:r>
              <a:rPr lang="en-US" altLang="ko-KR" dirty="0" smtClean="0"/>
              <a:t>14:26</a:t>
            </a:r>
            <a:br>
              <a:rPr lang="en-US" altLang="ko-KR" dirty="0" smtClean="0"/>
            </a:br>
            <a:r>
              <a:rPr lang="en-US" altLang="ko-KR" dirty="0" smtClean="0"/>
              <a:t>If </a:t>
            </a:r>
            <a:r>
              <a:rPr lang="en-US" altLang="ko-KR" dirty="0" smtClean="0"/>
              <a:t>you want to be my disciple, you must hate everyone else by comparison—your father and mother, wife and children, brothers and sisters—yes, even your own life. Otherwise, you cannot be my disciple.</a:t>
            </a:r>
            <a:endParaRPr lang="en-US" altLang="ko-KR"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dirty="0">
              <a:latin typeface="08서울남산체 EB" pitchFamily="18" charset="-127"/>
              <a:ea typeface="08서울남산체 EB" pitchFamily="18" charset="-127"/>
            </a:endParaRPr>
          </a:p>
        </p:txBody>
      </p:sp>
      <p:sp>
        <p:nvSpPr>
          <p:cNvPr id="3" name="Content Placeholder 2"/>
          <p:cNvSpPr>
            <a:spLocks noGrp="1"/>
          </p:cNvSpPr>
          <p:nvPr>
            <p:ph idx="1"/>
          </p:nvPr>
        </p:nvSpPr>
        <p:spPr/>
        <p:txBody>
          <a:bodyPr/>
          <a:lstStyle/>
          <a:p>
            <a:r>
              <a:rPr lang="en-US" altLang="ko-KR" dirty="0" smtClean="0"/>
              <a:t>Romans 10:1-4 </a:t>
            </a:r>
            <a:r>
              <a:rPr lang="en-US" altLang="ko-KR" dirty="0" smtClean="0"/>
              <a:t/>
            </a:r>
            <a:br>
              <a:rPr lang="en-US" altLang="ko-KR" dirty="0" smtClean="0"/>
            </a:br>
            <a:r>
              <a:rPr lang="en-US" altLang="ko-KR" dirty="0" smtClean="0"/>
              <a:t>1 </a:t>
            </a:r>
            <a:r>
              <a:rPr lang="en-US" altLang="ko-KR" dirty="0" smtClean="0"/>
              <a:t>Dear brothers and sisters, the longing of my heart and my prayer to God is for the people of Israel to be saved. 2 I know what enthusiasm they have for God, but it is misdirected zeal</a:t>
            </a:r>
            <a:r>
              <a:rPr lang="en-US" altLang="ko-KR" dirty="0" smtClean="0"/>
              <a:t>.</a:t>
            </a:r>
            <a:endParaRPr lang="en-US" altLang="ko-KR"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dirty="0">
              <a:latin typeface="08서울남산체 EB" pitchFamily="18" charset="-127"/>
              <a:ea typeface="08서울남산체 EB" pitchFamily="18" charset="-127"/>
            </a:endParaRPr>
          </a:p>
        </p:txBody>
      </p:sp>
      <p:sp>
        <p:nvSpPr>
          <p:cNvPr id="3" name="Content Placeholder 2"/>
          <p:cNvSpPr>
            <a:spLocks noGrp="1"/>
          </p:cNvSpPr>
          <p:nvPr>
            <p:ph idx="1"/>
          </p:nvPr>
        </p:nvSpPr>
        <p:spPr/>
        <p:txBody>
          <a:bodyPr/>
          <a:lstStyle/>
          <a:p>
            <a:r>
              <a:rPr lang="en-US" altLang="ko-KR" dirty="0" smtClean="0"/>
              <a:t>Romans 10:1-4 </a:t>
            </a:r>
            <a:r>
              <a:rPr lang="en-US" altLang="ko-KR" dirty="0" smtClean="0"/>
              <a:t/>
            </a:r>
            <a:br>
              <a:rPr lang="en-US" altLang="ko-KR" dirty="0" smtClean="0"/>
            </a:br>
            <a:r>
              <a:rPr lang="en-US" altLang="ko-KR" dirty="0" smtClean="0"/>
              <a:t>3 </a:t>
            </a:r>
            <a:r>
              <a:rPr lang="en-US" altLang="ko-KR" dirty="0" smtClean="0"/>
              <a:t>For they don’t understand God’s way of making people right with himself. Refusing to accept God’s way, they cling to their own way of getting right with God by trying to keep the law</a:t>
            </a:r>
            <a:r>
              <a:rPr lang="en-US" altLang="ko-KR" dirty="0" smtClean="0"/>
              <a:t>.</a:t>
            </a:r>
            <a:endParaRPr lang="en-US" altLang="ko-KR"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dirty="0">
              <a:latin typeface="08서울남산체 EB" pitchFamily="18" charset="-127"/>
              <a:ea typeface="08서울남산체 EB" pitchFamily="18" charset="-127"/>
            </a:endParaRPr>
          </a:p>
        </p:txBody>
      </p:sp>
      <p:sp>
        <p:nvSpPr>
          <p:cNvPr id="3" name="Content Placeholder 2"/>
          <p:cNvSpPr>
            <a:spLocks noGrp="1"/>
          </p:cNvSpPr>
          <p:nvPr>
            <p:ph idx="1"/>
          </p:nvPr>
        </p:nvSpPr>
        <p:spPr/>
        <p:txBody>
          <a:bodyPr/>
          <a:lstStyle/>
          <a:p>
            <a:r>
              <a:rPr lang="en-US" altLang="ko-KR" dirty="0" smtClean="0"/>
              <a:t>Romans 10:1-4 </a:t>
            </a:r>
            <a:r>
              <a:rPr lang="en-US" altLang="ko-KR" dirty="0" smtClean="0"/>
              <a:t/>
            </a:r>
            <a:br>
              <a:rPr lang="en-US" altLang="ko-KR" dirty="0" smtClean="0"/>
            </a:br>
            <a:r>
              <a:rPr lang="en-US" altLang="ko-KR" dirty="0" smtClean="0"/>
              <a:t>4 </a:t>
            </a:r>
            <a:r>
              <a:rPr lang="en-US" altLang="ko-KR" dirty="0" smtClean="0"/>
              <a:t>For Christ has already accomplished the purpose for which the law was given. As a result, all who believe in him are made right with God.</a:t>
            </a:r>
            <a:endParaRPr lang="en-US" altLang="ko-KR"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dirty="0">
              <a:latin typeface="08서울남산체 EB" pitchFamily="18" charset="-127"/>
              <a:ea typeface="08서울남산체 EB" pitchFamily="18" charset="-127"/>
            </a:endParaRPr>
          </a:p>
        </p:txBody>
      </p:sp>
      <p:sp>
        <p:nvSpPr>
          <p:cNvPr id="3" name="Content Placeholder 2"/>
          <p:cNvSpPr>
            <a:spLocks noGrp="1"/>
          </p:cNvSpPr>
          <p:nvPr>
            <p:ph idx="1"/>
          </p:nvPr>
        </p:nvSpPr>
        <p:spPr/>
        <p:txBody>
          <a:bodyPr/>
          <a:lstStyle/>
          <a:p>
            <a:r>
              <a:rPr lang="en-US" altLang="ko-KR" dirty="0" smtClean="0"/>
              <a:t>Philippians </a:t>
            </a:r>
            <a:r>
              <a:rPr lang="en-US" altLang="ko-KR" dirty="0" smtClean="0"/>
              <a:t>3:6-9</a:t>
            </a:r>
            <a:br>
              <a:rPr lang="en-US" altLang="ko-KR" dirty="0" smtClean="0"/>
            </a:br>
            <a:r>
              <a:rPr lang="en-US" altLang="ko-KR" dirty="0" smtClean="0"/>
              <a:t>6 </a:t>
            </a:r>
            <a:r>
              <a:rPr lang="en-US" altLang="ko-KR" dirty="0" smtClean="0"/>
              <a:t>I was so zealous that I harshly persecuted the church. And as for righteousness, I obeyed the law without fault. 7 I once thought these things were valuable, but now I consider them worthless because of what Christ has </a:t>
            </a:r>
            <a:r>
              <a:rPr lang="en-US" altLang="ko-KR" dirty="0" smtClean="0"/>
              <a:t>done.</a:t>
            </a:r>
            <a:endParaRPr lang="en-US" altLang="ko-KR"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8505</TotalTime>
  <Words>94</Words>
  <Application>Microsoft Office PowerPoint</Application>
  <PresentationFormat>On-screen Show (4:3)</PresentationFormat>
  <Paragraphs>38</Paragraphs>
  <Slides>30</Slides>
  <Notes>0</Notes>
  <HiddenSlides>0</HiddenSlides>
  <MMClips>0</MMClips>
  <ScaleCrop>false</ScaleCrop>
  <HeadingPairs>
    <vt:vector size="4" baseType="variant">
      <vt:variant>
        <vt:lpstr>Theme</vt:lpstr>
      </vt:variant>
      <vt:variant>
        <vt:i4>7</vt:i4>
      </vt:variant>
      <vt:variant>
        <vt:lpstr>Slide Titles</vt:lpstr>
      </vt:variant>
      <vt:variant>
        <vt:i4>30</vt:i4>
      </vt:variant>
    </vt:vector>
  </HeadingPairs>
  <TitlesOfParts>
    <vt:vector size="37" baseType="lpstr">
      <vt:lpstr>4_Custom Design</vt:lpstr>
      <vt:lpstr>5_Custom Design</vt:lpstr>
      <vt:lpstr>6_Custom Design</vt:lpstr>
      <vt:lpstr>Custom Design</vt:lpstr>
      <vt:lpstr>2_Custom Design</vt:lpstr>
      <vt:lpstr>1_Custom Design</vt:lpstr>
      <vt:lpstr>3_Custom Design</vt:lpstr>
      <vt:lpstr>The First Commandment</vt:lpstr>
      <vt:lpstr>The First Commandment</vt:lpstr>
      <vt:lpstr>1. The First Commandment</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2. Blessings for Those That Love God</vt:lpstr>
      <vt:lpstr>Slide 17</vt:lpstr>
      <vt:lpstr>Slide 18</vt:lpstr>
      <vt:lpstr>Slide 19</vt:lpstr>
      <vt:lpstr>Slide 20</vt:lpstr>
      <vt:lpstr>Slide 21</vt:lpstr>
      <vt:lpstr>Slide 22</vt:lpstr>
      <vt:lpstr>Slide 23</vt:lpstr>
      <vt:lpstr>Slide 24</vt:lpstr>
      <vt:lpstr>Slide 25</vt:lpstr>
      <vt:lpstr>3. Completion of a Faithful Life</vt:lpstr>
      <vt:lpstr>Slide 27</vt:lpstr>
      <vt:lpstr>Slide 28</vt:lpstr>
      <vt:lpstr>Slide 29</vt:lpstr>
      <vt:lpstr>Slide 30</vt:lpstr>
    </vt:vector>
  </TitlesOfParts>
  <Company>CMA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2008년 11월 30일</dc:title>
  <dc:creator>시골천사</dc:creator>
  <cp:lastModifiedBy>Sang Won Sur</cp:lastModifiedBy>
  <cp:revision>617</cp:revision>
  <dcterms:created xsi:type="dcterms:W3CDTF">2008-09-16T01:03:40Z</dcterms:created>
  <dcterms:modified xsi:type="dcterms:W3CDTF">2012-09-09T14:54:32Z</dcterms:modified>
</cp:coreProperties>
</file>